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Override5.xml" ContentType="application/vnd.openxmlformats-officedocument.themeOverr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drawings/legacyDiagramText4.bin" ContentType="application/vnd.ms-office.legacyDiagramText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8.xml" ContentType="application/vnd.openxmlformats-officedocument.presentationml.slideLayout+xml"/>
  <Override PartName="/ppt/drawings/legacyDiagramText2.bin" ContentType="application/vnd.ms-office.legacyDiagramText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Default Extension="jpeg" ContentType="image/jpeg"/>
  <Default Extension="emf" ContentType="image/x-emf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Masters/slideMaster7.xml" ContentType="application/vnd.openxmlformats-officedocument.presentationml.slideMaster+xml"/>
  <Override PartName="/ppt/legacyDocTextInfo.bin" ContentType="application/vnd.ms-office.legacyDocTextInfo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drawings/legacyDiagramText1.bin" ContentType="application/vnd.ms-office.legacyDiagramText"/>
  <Override PartName="/ppt/drawings/legacyDiagramText3.bin" ContentType="application/vnd.ms-office.legacyDiagramText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wmf" ContentType="image/x-wmf"/>
  <Override PartName="/ppt/theme/themeOverride3.xml" ContentType="application/vnd.openxmlformats-officedocument.themeOverride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  <p:sldMasterId id="2147483657" r:id="rId2"/>
    <p:sldMasterId id="2147483659" r:id="rId3"/>
    <p:sldMasterId id="2147483661" r:id="rId4"/>
    <p:sldMasterId id="2147483665" r:id="rId5"/>
    <p:sldMasterId id="2147483667" r:id="rId6"/>
    <p:sldMasterId id="2147483671" r:id="rId7"/>
  </p:sldMasterIdLst>
  <p:sldIdLst>
    <p:sldId id="256" r:id="rId8"/>
    <p:sldId id="266" r:id="rId9"/>
    <p:sldId id="257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FF99FF"/>
    <a:srgbClr val="FFFF00"/>
    <a:srgbClr val="00CC00"/>
    <a:srgbClr val="008000"/>
    <a:srgbClr val="0000CC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98" autoAdjust="0"/>
    <p:restoredTop sz="91768" autoAdjust="0"/>
  </p:normalViewPr>
  <p:slideViewPr>
    <p:cSldViewPr>
      <p:cViewPr varScale="1">
        <p:scale>
          <a:sx n="97" d="100"/>
          <a:sy n="97" d="100"/>
        </p:scale>
        <p:origin x="-35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microsoft.com/office/2006/relationships/legacyDocTextInfo" Target="legacyDocTextInfo.bin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theme" Target="theme/theme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4" Type="http://schemas.microsoft.com/office/2006/relationships/legacyDiagramText" Target="legacyDiagramText4.bin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22531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2532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22533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4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5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6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7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8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9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0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1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2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3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2544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22545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6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7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8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9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50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51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52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53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54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55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56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57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58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59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60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61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62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2563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564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65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66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67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68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69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70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71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72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73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74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75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76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77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78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79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80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2581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22582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83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84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85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86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87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88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2589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22590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91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92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93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22594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2595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2596" name="Rectangle 68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2597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2598" name="Rectangle 7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837C8D1E-031A-4361-991C-36FE451A25A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68EF0E-2FF7-40A0-B183-C11CC9706B3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4DDF89-496F-42B8-A616-59E2A654D52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29699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00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01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02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03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9704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9705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9706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9707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9708" name="Rectangle 1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9709" name="Rectangle 1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9710" name="Rectangle 1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B9914FD-7393-48C9-985D-78D599E17C2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7A3435-5370-4904-BCB8-DCE07EDD518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5CCEEE-011A-4D65-9036-713F24FFE1C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B655F0-827E-4A8E-865C-45558E5FA81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4C12A2-6D83-42B0-9F42-CA83F1242FE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CE0364-5BE9-443B-A9DE-FE39931A819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63DBF1-7828-4A37-B227-885922F82E0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824C38-4F78-4042-B4D1-AE6097E15EF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0BB09A-191E-4049-8E77-79CA2C97087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BF6AC5-B216-4883-BD3D-264ACC38F2F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D9E7E5-12BC-42A3-BE8C-07D8F1FC811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DD72BB-6522-4A28-B9C4-3C5787D93DF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A3E4A132-F643-4158-93D9-392397C387D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4819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34820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21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22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23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24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4825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26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4827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4830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4831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DD50713-C0E6-421D-82AF-2439BECF9A5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3C93EFD-A3B4-4DE1-8159-55B8540B26A3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D02EAEC-CF63-488A-95DA-1BC4A9E49D90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7178B70-03A8-4CA9-8FBE-B18FB5A46394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713C3DC-3E3E-41BA-83E9-75FC057338E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A6A54B8-31F0-4772-BD7B-5F00524B3857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BAB263-FFF4-4E91-A27F-17B6F2E30D1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63657BF-3EC4-4F29-AC45-2CEE4A2842CE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35FAB1D-37D3-4DBD-B9B0-68B99C5B9ED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274E1FA-3398-4451-BFD0-9BED0AD4A95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EF333D4-E7EA-49AB-B50B-531B76FFC46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017ECF9-E915-4583-95AF-ED166DE26BA0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68133D1-9460-40F2-8B44-5719684020D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E61C353-AFD1-40E7-96CC-999175BE2968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95600" y="1371600"/>
            <a:ext cx="5867400" cy="2286000"/>
          </a:xfrm>
        </p:spPr>
        <p:txBody>
          <a:bodyPr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5791200" cy="14478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 b="1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7DEDFAA-558B-4331-8967-EB3D81465EFF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5063" name="Line 7"/>
          <p:cNvSpPr>
            <a:spLocks noChangeShapeType="1"/>
          </p:cNvSpPr>
          <p:nvPr/>
        </p:nvSpPr>
        <p:spPr bwMode="auto">
          <a:xfrm>
            <a:off x="228600" y="990600"/>
            <a:ext cx="8610600" cy="0"/>
          </a:xfrm>
          <a:prstGeom prst="line">
            <a:avLst/>
          </a:prstGeom>
          <a:noFill/>
          <a:ln w="66675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45064" name="Group 8"/>
          <p:cNvGrpSpPr>
            <a:grpSpLocks/>
          </p:cNvGrpSpPr>
          <p:nvPr/>
        </p:nvGrpSpPr>
        <p:grpSpPr bwMode="auto">
          <a:xfrm>
            <a:off x="228600" y="1447800"/>
            <a:ext cx="2286000" cy="2514600"/>
            <a:chOff x="144" y="912"/>
            <a:chExt cx="1440" cy="1584"/>
          </a:xfrm>
        </p:grpSpPr>
        <p:sp>
          <p:nvSpPr>
            <p:cNvPr id="45065" name="Rectangle 9"/>
            <p:cNvSpPr>
              <a:spLocks noChangeArrowheads="1"/>
            </p:cNvSpPr>
            <p:nvPr/>
          </p:nvSpPr>
          <p:spPr bwMode="auto">
            <a:xfrm>
              <a:off x="960" y="912"/>
              <a:ext cx="52" cy="97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066" name="Rectangle 10"/>
            <p:cNvSpPr>
              <a:spLocks noChangeArrowheads="1"/>
            </p:cNvSpPr>
            <p:nvPr/>
          </p:nvSpPr>
          <p:spPr bwMode="auto">
            <a:xfrm>
              <a:off x="844" y="912"/>
              <a:ext cx="52" cy="861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067" name="Rectangle 11"/>
            <p:cNvSpPr>
              <a:spLocks noChangeArrowheads="1"/>
            </p:cNvSpPr>
            <p:nvPr/>
          </p:nvSpPr>
          <p:spPr bwMode="auto">
            <a:xfrm>
              <a:off x="727" y="912"/>
              <a:ext cx="52" cy="73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068" name="Rectangle 12"/>
            <p:cNvSpPr>
              <a:spLocks noChangeArrowheads="1"/>
            </p:cNvSpPr>
            <p:nvPr/>
          </p:nvSpPr>
          <p:spPr bwMode="auto">
            <a:xfrm>
              <a:off x="610" y="912"/>
              <a:ext cx="52" cy="612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069" name="Rectangle 13"/>
            <p:cNvSpPr>
              <a:spLocks noChangeArrowheads="1"/>
            </p:cNvSpPr>
            <p:nvPr/>
          </p:nvSpPr>
          <p:spPr bwMode="auto">
            <a:xfrm>
              <a:off x="494" y="912"/>
              <a:ext cx="52" cy="49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070" name="Rectangle 14"/>
            <p:cNvSpPr>
              <a:spLocks noChangeArrowheads="1"/>
            </p:cNvSpPr>
            <p:nvPr/>
          </p:nvSpPr>
          <p:spPr bwMode="auto">
            <a:xfrm>
              <a:off x="377" y="912"/>
              <a:ext cx="52" cy="361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071" name="Rectangle 15"/>
            <p:cNvSpPr>
              <a:spLocks noChangeArrowheads="1"/>
            </p:cNvSpPr>
            <p:nvPr/>
          </p:nvSpPr>
          <p:spPr bwMode="auto">
            <a:xfrm>
              <a:off x="260" y="912"/>
              <a:ext cx="52" cy="249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072" name="Rectangle 16"/>
            <p:cNvSpPr>
              <a:spLocks noChangeArrowheads="1"/>
            </p:cNvSpPr>
            <p:nvPr/>
          </p:nvSpPr>
          <p:spPr bwMode="auto">
            <a:xfrm>
              <a:off x="144" y="912"/>
              <a:ext cx="52" cy="12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073" name="Rectangle 17"/>
            <p:cNvSpPr>
              <a:spLocks noChangeArrowheads="1"/>
            </p:cNvSpPr>
            <p:nvPr/>
          </p:nvSpPr>
          <p:spPr bwMode="auto">
            <a:xfrm>
              <a:off x="1077" y="912"/>
              <a:ext cx="49" cy="109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074" name="Rectangle 18"/>
            <p:cNvSpPr>
              <a:spLocks noChangeArrowheads="1"/>
            </p:cNvSpPr>
            <p:nvPr/>
          </p:nvSpPr>
          <p:spPr bwMode="auto">
            <a:xfrm>
              <a:off x="1191" y="912"/>
              <a:ext cx="49" cy="1223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075" name="Rectangle 19"/>
            <p:cNvSpPr>
              <a:spLocks noChangeArrowheads="1"/>
            </p:cNvSpPr>
            <p:nvPr/>
          </p:nvSpPr>
          <p:spPr bwMode="auto">
            <a:xfrm>
              <a:off x="1304" y="912"/>
              <a:ext cx="49" cy="134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076" name="Rectangle 20"/>
            <p:cNvSpPr>
              <a:spLocks noChangeArrowheads="1"/>
            </p:cNvSpPr>
            <p:nvPr/>
          </p:nvSpPr>
          <p:spPr bwMode="auto">
            <a:xfrm>
              <a:off x="1418" y="912"/>
              <a:ext cx="52" cy="146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077" name="Rectangle 21"/>
            <p:cNvSpPr>
              <a:spLocks noChangeArrowheads="1"/>
            </p:cNvSpPr>
            <p:nvPr/>
          </p:nvSpPr>
          <p:spPr bwMode="auto">
            <a:xfrm>
              <a:off x="1535" y="912"/>
              <a:ext cx="49" cy="158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5078" name="Line 22"/>
          <p:cNvSpPr>
            <a:spLocks noChangeShapeType="1"/>
          </p:cNvSpPr>
          <p:nvPr/>
        </p:nvSpPr>
        <p:spPr bwMode="auto">
          <a:xfrm>
            <a:off x="266700" y="6172200"/>
            <a:ext cx="86106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9C77067-0072-4DD2-A2B4-9D30A3CF49D6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82D13D9-CEFE-4D16-AA9A-92A024C7E5F4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6272DC-BB3E-44B0-9470-7FFC06DE0F1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76400" y="19812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57800" y="19812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F517840-7579-490C-BD46-FD5FE5E9E208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6982699-CFA5-4D93-BF02-77ABD46035CE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FFEA3B6-6D59-4BEF-83B7-2EF3146164B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61C2553-262B-4A6B-A8A5-582EDF8C5CD3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DB995EF-A4F3-4AD7-ACF4-D15CD0F6729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D17FB71-4948-4F73-A927-498BABB45CA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00803BD-94B9-4E0F-B1D1-75856A812A36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34200" y="457200"/>
            <a:ext cx="17526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676400" y="457200"/>
            <a:ext cx="51054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07CBA2-4E2E-44B7-9A52-FE39B691137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0" y="457200"/>
            <a:ext cx="70104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676400" y="1981200"/>
            <a:ext cx="3429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257800" y="1981200"/>
            <a:ext cx="3429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257800" y="4114800"/>
            <a:ext cx="3429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DF630B4-5349-49F9-823D-5D4E34B02057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8" name="Дата 7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370" name="Group 2"/>
          <p:cNvGrpSpPr>
            <a:grpSpLocks/>
          </p:cNvGrpSpPr>
          <p:nvPr/>
        </p:nvGrpSpPr>
        <p:grpSpPr bwMode="auto">
          <a:xfrm>
            <a:off x="381000" y="457200"/>
            <a:ext cx="8397875" cy="5562600"/>
            <a:chOff x="240" y="288"/>
            <a:chExt cx="5290" cy="3504"/>
          </a:xfrm>
        </p:grpSpPr>
        <p:sp>
          <p:nvSpPr>
            <p:cNvPr id="58371" name="Rectangle 3"/>
            <p:cNvSpPr>
              <a:spLocks noChangeArrowheads="1"/>
            </p:cNvSpPr>
            <p:nvPr/>
          </p:nvSpPr>
          <p:spPr bwMode="blackWhite">
            <a:xfrm>
              <a:off x="240" y="288"/>
              <a:ext cx="5290" cy="3504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8372" name="Rectangle 4"/>
            <p:cNvSpPr>
              <a:spLocks noChangeArrowheads="1"/>
            </p:cNvSpPr>
            <p:nvPr/>
          </p:nvSpPr>
          <p:spPr bwMode="auto">
            <a:xfrm>
              <a:off x="285" y="336"/>
              <a:ext cx="5184" cy="3408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8373" name="Line 5"/>
            <p:cNvSpPr>
              <a:spLocks noChangeShapeType="1"/>
            </p:cNvSpPr>
            <p:nvPr/>
          </p:nvSpPr>
          <p:spPr bwMode="auto">
            <a:xfrm>
              <a:off x="576" y="2256"/>
              <a:ext cx="4608" cy="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5837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219200" y="838200"/>
            <a:ext cx="6781800" cy="2559050"/>
          </a:xfrm>
        </p:spPr>
        <p:txBody>
          <a:bodyPr anchorCtr="1"/>
          <a:lstStyle>
            <a:lvl1pPr algn="ctr">
              <a:defRPr sz="6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8375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733800"/>
            <a:ext cx="6400800" cy="18732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8376" name="Rectangle 8"/>
          <p:cNvSpPr>
            <a:spLocks noGrp="1" noChangeArrowheads="1"/>
          </p:cNvSpPr>
          <p:nvPr>
            <p:ph type="dt" sz="half" idx="2"/>
          </p:nvPr>
        </p:nvSpPr>
        <p:spPr>
          <a:xfrm>
            <a:off x="536575" y="6248400"/>
            <a:ext cx="2054225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8377" name="Rectangle 9"/>
          <p:cNvSpPr>
            <a:spLocks noGrp="1" noChangeArrowheads="1"/>
          </p:cNvSpPr>
          <p:nvPr>
            <p:ph type="ftr" sz="quarter" idx="3"/>
          </p:nvPr>
        </p:nvSpPr>
        <p:spPr>
          <a:xfrm>
            <a:off x="3251200" y="6248400"/>
            <a:ext cx="2887663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8378" name="Rectangle 1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788150" y="625792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48937C5-447B-4353-99F0-4D5C8D3A53C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C9D0E5-3DAF-4207-94E5-E3F6300F5F9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6C053F-DE80-4AB9-809A-745BB4DBFCB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065227-B44A-4BA7-8861-EB7EF956EE3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3400" y="1828800"/>
            <a:ext cx="40005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86300" y="1828800"/>
            <a:ext cx="40005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55FC5C-461E-46DE-A8A8-7E395E6043A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075213-5F4F-4955-9510-D814409BF54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299D6D-6008-4CA8-8D61-DB7EAE56405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61349D-3390-4C12-84BD-846245655F0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756E00-C2D3-4261-919E-82DD71FFC54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1AD71B-6710-4FD1-B4FB-211D5A5802F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B63F33-5F4C-41DE-9860-95544C463DC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48450" y="473075"/>
            <a:ext cx="2038350" cy="53943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473075"/>
            <a:ext cx="5962650" cy="53943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F5A2D5-B7B5-4664-BDEE-177AF97C20A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7EFBC7-5D61-4E1A-B169-98729A00DD0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656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61AC5B0-266E-49DE-9F91-D5F19051D4B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6567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algn="l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18129A-9F91-4026-AEFC-F3A40E6762B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7A1F9A-DBD7-4D05-95D8-E5EDE062486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E1E4EB-3057-490E-831D-835542BF394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90A341-D697-4A97-B025-5E049978ECB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F55D58-C31A-48A7-B52C-DC7C184FA0D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A1F3A6-B557-438B-9786-F92107A7DC5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B06312-7DA1-4FFB-9B78-6C7029B681F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AF0696-1D45-4927-A08E-8DD855A2FBB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A5E327-B2C5-44DA-A72D-7480051DDFE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92C851-C401-4577-9498-4B204DC792D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421AB1-A019-447C-8090-A4026A8429B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FD229B-D5CB-4A3F-BDA6-4DB2CDC1066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8AF70A-090F-43DC-8748-9826A2863FB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765E3B-68D1-410D-9C4C-CCE708907FA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7233F5-13BA-412B-8F65-B7ED2250C05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415A40-53C9-4ED6-8277-3DE67C088A3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BD2613-63B4-4F90-8969-2EE0743A004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A5730-F038-4D76-9B0E-8176CD30A6C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83C3C7-592A-4581-AC83-5DEAF831B72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8E17C0-D7EC-40B6-8F99-90F39142E54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1B1C93-4B4D-4952-BB5E-51FB00F938C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5F01E3-2700-466E-9FE7-E274EEF7872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A8A647-88FF-4910-B3D9-7A0DC6FA1D8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37B485-EC18-4012-BCF7-1102F2797E4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150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21508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1509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21510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1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2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3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4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5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6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7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8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9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0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1521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21522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3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4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5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6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7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8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9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30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31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32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33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34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35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36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37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38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39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1540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1541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42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43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44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45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46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47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48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49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50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51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52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53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54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55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56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57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1558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21559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60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61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62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63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64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65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1566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21567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568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569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570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21571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1572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1573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21574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21575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75FB13C7-D8A5-4C35-85B9-24EC230C0AB8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6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2867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7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7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7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7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868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868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8682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8683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8684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effectLst>
                  <a:outerShdw blurRad="38100" dist="38100" dir="2700000" algn="tl">
                    <a:srgbClr val="010199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28685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10199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28686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10199"/>
                  </a:outerShdw>
                </a:effectLst>
                <a:latin typeface="+mn-lt"/>
              </a:defRPr>
            </a:lvl1pPr>
          </a:lstStyle>
          <a:p>
            <a:fld id="{374FBA74-E710-4069-9254-BAD89D598BA4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8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743" r:id="rId12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8ECE3C03-84F4-4286-9964-D1D0B481118D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33796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3797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33798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799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800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801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802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3803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3805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380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3380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0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44" r:id="rId12"/>
    <p:sldLayoutId id="2147483746" r:id="rId13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457200"/>
            <a:ext cx="7010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76400" y="1981200"/>
            <a:ext cx="7010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fld id="{3D8EC1F4-AEAF-49DA-BCC0-65183AB0317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4038" name="Line 6"/>
          <p:cNvSpPr>
            <a:spLocks noChangeShapeType="1"/>
          </p:cNvSpPr>
          <p:nvPr/>
        </p:nvSpPr>
        <p:spPr bwMode="auto">
          <a:xfrm>
            <a:off x="266700" y="6172200"/>
            <a:ext cx="86106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39" name="Line 7"/>
          <p:cNvSpPr>
            <a:spLocks noChangeShapeType="1"/>
          </p:cNvSpPr>
          <p:nvPr/>
        </p:nvSpPr>
        <p:spPr bwMode="auto">
          <a:xfrm>
            <a:off x="228600" y="304800"/>
            <a:ext cx="8610600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44040" name="Group 8"/>
          <p:cNvGrpSpPr>
            <a:grpSpLocks/>
          </p:cNvGrpSpPr>
          <p:nvPr/>
        </p:nvGrpSpPr>
        <p:grpSpPr bwMode="auto">
          <a:xfrm>
            <a:off x="228600" y="457200"/>
            <a:ext cx="1246188" cy="1371600"/>
            <a:chOff x="144" y="288"/>
            <a:chExt cx="785" cy="864"/>
          </a:xfrm>
        </p:grpSpPr>
        <p:sp>
          <p:nvSpPr>
            <p:cNvPr id="44041" name="Rectangle 9"/>
            <p:cNvSpPr>
              <a:spLocks noChangeArrowheads="1"/>
            </p:cNvSpPr>
            <p:nvPr/>
          </p:nvSpPr>
          <p:spPr bwMode="auto">
            <a:xfrm>
              <a:off x="589" y="288"/>
              <a:ext cx="28" cy="534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2" name="Rectangle 10"/>
            <p:cNvSpPr>
              <a:spLocks noChangeArrowheads="1"/>
            </p:cNvSpPr>
            <p:nvPr/>
          </p:nvSpPr>
          <p:spPr bwMode="auto">
            <a:xfrm>
              <a:off x="526" y="288"/>
              <a:ext cx="28" cy="47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3" name="Rectangle 11"/>
            <p:cNvSpPr>
              <a:spLocks noChangeArrowheads="1"/>
            </p:cNvSpPr>
            <p:nvPr/>
          </p:nvSpPr>
          <p:spPr bwMode="auto">
            <a:xfrm>
              <a:off x="462" y="288"/>
              <a:ext cx="28" cy="401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4" name="Rectangle 12"/>
            <p:cNvSpPr>
              <a:spLocks noChangeArrowheads="1"/>
            </p:cNvSpPr>
            <p:nvPr/>
          </p:nvSpPr>
          <p:spPr bwMode="auto">
            <a:xfrm>
              <a:off x="398" y="288"/>
              <a:ext cx="28" cy="334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5" name="Rectangle 13"/>
            <p:cNvSpPr>
              <a:spLocks noChangeArrowheads="1"/>
            </p:cNvSpPr>
            <p:nvPr/>
          </p:nvSpPr>
          <p:spPr bwMode="auto">
            <a:xfrm>
              <a:off x="335" y="288"/>
              <a:ext cx="28" cy="269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6" name="Rectangle 14"/>
            <p:cNvSpPr>
              <a:spLocks noChangeArrowheads="1"/>
            </p:cNvSpPr>
            <p:nvPr/>
          </p:nvSpPr>
          <p:spPr bwMode="auto">
            <a:xfrm>
              <a:off x="271" y="288"/>
              <a:ext cx="28" cy="19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7" name="Rectangle 15"/>
            <p:cNvSpPr>
              <a:spLocks noChangeArrowheads="1"/>
            </p:cNvSpPr>
            <p:nvPr/>
          </p:nvSpPr>
          <p:spPr bwMode="auto">
            <a:xfrm>
              <a:off x="207" y="288"/>
              <a:ext cx="29" cy="13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8" name="Rectangle 16"/>
            <p:cNvSpPr>
              <a:spLocks noChangeArrowheads="1"/>
            </p:cNvSpPr>
            <p:nvPr/>
          </p:nvSpPr>
          <p:spPr bwMode="auto">
            <a:xfrm>
              <a:off x="144" y="288"/>
              <a:ext cx="28" cy="68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9" name="Rectangle 17"/>
            <p:cNvSpPr>
              <a:spLocks noChangeArrowheads="1"/>
            </p:cNvSpPr>
            <p:nvPr/>
          </p:nvSpPr>
          <p:spPr bwMode="auto">
            <a:xfrm>
              <a:off x="653" y="288"/>
              <a:ext cx="26" cy="59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50" name="Rectangle 18"/>
            <p:cNvSpPr>
              <a:spLocks noChangeArrowheads="1"/>
            </p:cNvSpPr>
            <p:nvPr/>
          </p:nvSpPr>
          <p:spPr bwMode="auto">
            <a:xfrm>
              <a:off x="715" y="288"/>
              <a:ext cx="26" cy="66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51" name="Rectangle 19"/>
            <p:cNvSpPr>
              <a:spLocks noChangeArrowheads="1"/>
            </p:cNvSpPr>
            <p:nvPr/>
          </p:nvSpPr>
          <p:spPr bwMode="auto">
            <a:xfrm>
              <a:off x="776" y="288"/>
              <a:ext cx="27" cy="73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52" name="Rectangle 20"/>
            <p:cNvSpPr>
              <a:spLocks noChangeArrowheads="1"/>
            </p:cNvSpPr>
            <p:nvPr/>
          </p:nvSpPr>
          <p:spPr bwMode="auto">
            <a:xfrm>
              <a:off x="839" y="288"/>
              <a:ext cx="28" cy="8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53" name="Rectangle 21"/>
            <p:cNvSpPr>
              <a:spLocks noChangeArrowheads="1"/>
            </p:cNvSpPr>
            <p:nvPr/>
          </p:nvSpPr>
          <p:spPr bwMode="auto">
            <a:xfrm>
              <a:off x="902" y="288"/>
              <a:ext cx="27" cy="86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4054" name="Rectangle 2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45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" pitchFamily="2" charset="2"/>
        <a:buChar char="o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500">
          <a:solidFill>
            <a:schemeClr val="tx2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p"/>
        <a:defRPr sz="2200">
          <a:solidFill>
            <a:schemeClr val="tx2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346" name="Group 2"/>
          <p:cNvGrpSpPr>
            <a:grpSpLocks/>
          </p:cNvGrpSpPr>
          <p:nvPr/>
        </p:nvGrpSpPr>
        <p:grpSpPr bwMode="auto">
          <a:xfrm>
            <a:off x="228600" y="228600"/>
            <a:ext cx="8686800" cy="5943600"/>
            <a:chOff x="144" y="144"/>
            <a:chExt cx="5472" cy="3744"/>
          </a:xfrm>
        </p:grpSpPr>
        <p:sp>
          <p:nvSpPr>
            <p:cNvPr id="57347" name="Rectangle 3"/>
            <p:cNvSpPr>
              <a:spLocks noChangeArrowheads="1"/>
            </p:cNvSpPr>
            <p:nvPr/>
          </p:nvSpPr>
          <p:spPr bwMode="auto">
            <a:xfrm>
              <a:off x="144" y="144"/>
              <a:ext cx="5472" cy="3744"/>
            </a:xfrm>
            <a:prstGeom prst="rect">
              <a:avLst/>
            </a:prstGeom>
            <a:solidFill>
              <a:schemeClr val="bg1"/>
            </a:solidFill>
            <a:ln w="44450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7348" name="Rectangle 4"/>
            <p:cNvSpPr>
              <a:spLocks noChangeArrowheads="1"/>
            </p:cNvSpPr>
            <p:nvPr/>
          </p:nvSpPr>
          <p:spPr bwMode="blackWhite">
            <a:xfrm>
              <a:off x="193" y="193"/>
              <a:ext cx="5373" cy="363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7349" name="Line 5"/>
            <p:cNvSpPr>
              <a:spLocks noChangeShapeType="1"/>
            </p:cNvSpPr>
            <p:nvPr/>
          </p:nvSpPr>
          <p:spPr bwMode="auto">
            <a:xfrm>
              <a:off x="336" y="1092"/>
              <a:ext cx="5136" cy="0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735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473075"/>
            <a:ext cx="8153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735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828800"/>
            <a:ext cx="8153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7352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2484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5735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385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5735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fld id="{1EF01868-2880-4249-8258-4E190D155449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5540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algn="l"/>
            <a:endParaRPr lang="ru-RU"/>
          </a:p>
        </p:txBody>
      </p:sp>
      <p:sp>
        <p:nvSpPr>
          <p:cNvPr id="65541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554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fld id="{234E7DA2-E2F6-4C7B-A763-6B2CB1028F4A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304925" indent="-3952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</a:defRPr>
      </a:lvl3pPr>
      <a:lvl4pPr marL="1693863" indent="-3873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939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01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901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901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D7073368-DF6A-4272-A6BD-AD4E37FED49D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slideLayout" Target="../slideLayouts/slideLayout50.xml"/><Relationship Id="rId1" Type="http://schemas.openxmlformats.org/officeDocument/2006/relationships/themeOverride" Target="../theme/themeOverride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1.xml"/><Relationship Id="rId1" Type="http://schemas.openxmlformats.org/officeDocument/2006/relationships/themeOverride" Target="../theme/themeOverrid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6.xml"/><Relationship Id="rId2" Type="http://schemas.openxmlformats.org/officeDocument/2006/relationships/vmlDrawing" Target="../drawings/vmlDrawing4.vml"/><Relationship Id="rId1" Type="http://schemas.openxmlformats.org/officeDocument/2006/relationships/themeOverride" Target="../theme/themeOverride6.xml"/><Relationship Id="rId4" Type="http://schemas.openxmlformats.org/officeDocument/2006/relationships/oleObject" Target="../embeddings/oleObject4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5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Layout" Target="../slideLayouts/slideLayout25.xml"/><Relationship Id="rId1" Type="http://schemas.openxmlformats.org/officeDocument/2006/relationships/themeOverride" Target="../theme/themeOverr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5.xml"/><Relationship Id="rId1" Type="http://schemas.openxmlformats.org/officeDocument/2006/relationships/themeOverride" Target="../theme/themeOverr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8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50.xml"/><Relationship Id="rId1" Type="http://schemas.openxmlformats.org/officeDocument/2006/relationships/themeOverride" Target="../theme/themeOverr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l"/>
            <a:endParaRPr lang="ru-RU"/>
          </a:p>
          <a:p>
            <a:pPr algn="l"/>
            <a:endParaRPr lang="ru-RU"/>
          </a:p>
          <a:p>
            <a:r>
              <a:rPr lang="ru-RU"/>
              <a:t>Лекция </a:t>
            </a:r>
          </a:p>
        </p:txBody>
      </p:sp>
      <p:sp>
        <p:nvSpPr>
          <p:cNvPr id="2054" name="WordArt 6"/>
          <p:cNvSpPr>
            <a:spLocks noChangeArrowheads="1" noChangeShapeType="1" noTextEdit="1"/>
          </p:cNvSpPr>
          <p:nvPr/>
        </p:nvSpPr>
        <p:spPr bwMode="auto">
          <a:xfrm>
            <a:off x="428596" y="5214950"/>
            <a:ext cx="8099454" cy="1493826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r>
              <a:rPr lang="ru-RU" sz="3600" kern="10" dirty="0">
                <a:ln w="12700" cap="sq">
                  <a:solidFill>
                    <a:srgbClr val="B2B2B2"/>
                  </a:solidFill>
                  <a:round/>
                  <a:headEnd type="none" w="sm" len="sm"/>
                  <a:tailEnd type="none" w="sm" len="sm"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/>
                  </a:outerShdw>
                </a:effectLst>
                <a:latin typeface="Arial"/>
                <a:cs typeface="Arial"/>
              </a:rPr>
              <a:t>Экология и здоровье человека</a:t>
            </a:r>
          </a:p>
        </p:txBody>
      </p:sp>
      <p:pic>
        <p:nvPicPr>
          <p:cNvPr id="2055" name="Picture 7" descr="Гимназ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8538" y="1916113"/>
            <a:ext cx="4681537" cy="3090862"/>
          </a:xfrm>
          <a:prstGeom prst="rect">
            <a:avLst/>
          </a:prstGeom>
          <a:noFill/>
        </p:spPr>
      </p:pic>
      <p:sp>
        <p:nvSpPr>
          <p:cNvPr id="8" name="Рамка 7"/>
          <p:cNvSpPr/>
          <p:nvPr/>
        </p:nvSpPr>
        <p:spPr bwMode="auto">
          <a:xfrm>
            <a:off x="3786182" y="0"/>
            <a:ext cx="2714644" cy="500042"/>
          </a:xfrm>
          <a:prstGeom prst="frame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Prezentacii.com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Все органы </a:t>
            </a:r>
          </a:p>
          <a:p>
            <a:r>
              <a:rPr lang="ru-RU"/>
              <a:t>Нервная система</a:t>
            </a:r>
          </a:p>
          <a:p>
            <a:r>
              <a:rPr lang="ru-RU"/>
              <a:t>Внутреннее развитие плода</a:t>
            </a:r>
          </a:p>
          <a:p>
            <a:r>
              <a:rPr lang="ru-RU"/>
              <a:t>Отклонения у новорожденных</a:t>
            </a:r>
          </a:p>
          <a:p>
            <a:r>
              <a:rPr lang="ru-RU"/>
              <a:t>Аллергия </a:t>
            </a:r>
          </a:p>
          <a:p>
            <a:r>
              <a:rPr lang="ru-RU"/>
              <a:t>Бронхиальная астма</a:t>
            </a:r>
          </a:p>
          <a:p>
            <a:r>
              <a:rPr lang="ru-RU"/>
              <a:t>Рак </a:t>
            </a:r>
          </a:p>
        </p:txBody>
      </p:sp>
      <p:sp>
        <p:nvSpPr>
          <p:cNvPr id="60420" name="WordArt 4"/>
          <p:cNvSpPr>
            <a:spLocks noChangeArrowheads="1" noChangeShapeType="1" noTextEdit="1"/>
          </p:cNvSpPr>
          <p:nvPr/>
        </p:nvSpPr>
        <p:spPr bwMode="auto">
          <a:xfrm>
            <a:off x="1331913" y="333375"/>
            <a:ext cx="6696075" cy="139700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r>
              <a:rPr lang="ru-RU" sz="3600" kern="10">
                <a:ln w="9525" cap="sq">
                  <a:round/>
                  <a:headEnd type="none" w="sm" len="sm"/>
                  <a:tailEnd type="none" w="sm" len="sm"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Хронические заболевания</a:t>
            </a:r>
          </a:p>
        </p:txBody>
      </p:sp>
      <p:pic>
        <p:nvPicPr>
          <p:cNvPr id="60421" name="Picture 5" descr="j030125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688" y="4292600"/>
            <a:ext cx="1830387" cy="1565275"/>
          </a:xfrm>
          <a:prstGeom prst="rect">
            <a:avLst/>
          </a:prstGeom>
          <a:noFill/>
        </p:spPr>
      </p:pic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773238"/>
            <a:ext cx="8001000" cy="4267200"/>
          </a:xfrm>
        </p:spPr>
        <p:txBody>
          <a:bodyPr/>
          <a:lstStyle/>
          <a:p>
            <a:endParaRPr lang="ru-RU"/>
          </a:p>
          <a:p>
            <a:endParaRPr lang="ru-RU"/>
          </a:p>
        </p:txBody>
      </p:sp>
      <p:sp>
        <p:nvSpPr>
          <p:cNvPr id="61444" name="WordArt 4"/>
          <p:cNvSpPr>
            <a:spLocks noChangeArrowheads="1" noChangeShapeType="1" noTextEdit="1"/>
          </p:cNvSpPr>
          <p:nvPr/>
        </p:nvSpPr>
        <p:spPr bwMode="auto">
          <a:xfrm>
            <a:off x="2051050" y="260350"/>
            <a:ext cx="5473700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r>
              <a:rPr lang="ru-RU" sz="3600" kern="10">
                <a:ln w="9525" cap="sq">
                  <a:solidFill>
                    <a:srgbClr val="CC99FF"/>
                  </a:solidFill>
                  <a:round/>
                  <a:headEnd type="none" w="sm" len="sm"/>
                  <a:tailEnd type="none" w="sm" len="sm"/>
                </a:ln>
                <a:solidFill>
                  <a:schemeClr val="accent2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Канцерогены </a:t>
            </a:r>
          </a:p>
        </p:txBody>
      </p:sp>
      <p:sp>
        <p:nvSpPr>
          <p:cNvPr id="61445" name="Rectangle 5"/>
          <p:cNvSpPr>
            <a:spLocks noChangeArrowheads="1"/>
          </p:cNvSpPr>
          <p:nvPr/>
        </p:nvSpPr>
        <p:spPr bwMode="auto">
          <a:xfrm>
            <a:off x="468313" y="2565400"/>
            <a:ext cx="2786062" cy="6477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ru-RU" sz="2800"/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3200"/>
              <a:t>Хром</a:t>
            </a:r>
          </a:p>
          <a:p>
            <a:endParaRPr lang="ru-RU" sz="3200"/>
          </a:p>
        </p:txBody>
      </p:sp>
      <p:sp>
        <p:nvSpPr>
          <p:cNvPr id="61446" name="Rectangle 6"/>
          <p:cNvSpPr>
            <a:spLocks noChangeArrowheads="1"/>
          </p:cNvSpPr>
          <p:nvPr/>
        </p:nvSpPr>
        <p:spPr bwMode="auto">
          <a:xfrm>
            <a:off x="6084888" y="2492375"/>
            <a:ext cx="2771775" cy="576263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ru-RU"/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2800"/>
              <a:t>Никель </a:t>
            </a:r>
          </a:p>
          <a:p>
            <a:endParaRPr lang="ru-RU" sz="2800"/>
          </a:p>
        </p:txBody>
      </p:sp>
      <p:sp>
        <p:nvSpPr>
          <p:cNvPr id="61447" name="Rectangle 7"/>
          <p:cNvSpPr>
            <a:spLocks noChangeArrowheads="1"/>
          </p:cNvSpPr>
          <p:nvPr/>
        </p:nvSpPr>
        <p:spPr bwMode="auto">
          <a:xfrm>
            <a:off x="3348038" y="3933825"/>
            <a:ext cx="2808287" cy="574675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ru-RU"/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2800"/>
              <a:t>Берилий </a:t>
            </a:r>
          </a:p>
          <a:p>
            <a:endParaRPr lang="ru-RU" sz="2800"/>
          </a:p>
        </p:txBody>
      </p:sp>
      <p:sp>
        <p:nvSpPr>
          <p:cNvPr id="61448" name="Rectangle 8"/>
          <p:cNvSpPr>
            <a:spLocks noChangeArrowheads="1"/>
          </p:cNvSpPr>
          <p:nvPr/>
        </p:nvSpPr>
        <p:spPr bwMode="auto">
          <a:xfrm>
            <a:off x="468313" y="5084763"/>
            <a:ext cx="2484437" cy="649287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ru-RU" sz="3200"/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3200"/>
              <a:t>Асбест </a:t>
            </a:r>
          </a:p>
          <a:p>
            <a:endParaRPr lang="ru-RU" sz="3200"/>
          </a:p>
        </p:txBody>
      </p:sp>
      <p:sp>
        <p:nvSpPr>
          <p:cNvPr id="61449" name="Rectangle 9"/>
          <p:cNvSpPr>
            <a:spLocks noChangeArrowheads="1"/>
          </p:cNvSpPr>
          <p:nvPr/>
        </p:nvSpPr>
        <p:spPr bwMode="auto">
          <a:xfrm>
            <a:off x="5795963" y="5013325"/>
            <a:ext cx="3059112" cy="720725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ru-RU"/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2800"/>
              <a:t>Бензаперен</a:t>
            </a:r>
          </a:p>
          <a:p>
            <a:endParaRPr lang="ru-RU" sz="2800"/>
          </a:p>
        </p:txBody>
      </p:sp>
      <p:sp>
        <p:nvSpPr>
          <p:cNvPr id="61451" name="Line 11"/>
          <p:cNvSpPr>
            <a:spLocks noChangeShapeType="1"/>
          </p:cNvSpPr>
          <p:nvPr/>
        </p:nvSpPr>
        <p:spPr bwMode="auto">
          <a:xfrm flipH="1">
            <a:off x="2771775" y="1628775"/>
            <a:ext cx="1079500" cy="3384550"/>
          </a:xfrm>
          <a:prstGeom prst="line">
            <a:avLst/>
          </a:prstGeom>
          <a:noFill/>
          <a:ln w="12700" cap="sq">
            <a:solidFill>
              <a:srgbClr val="FF3300"/>
            </a:solidFill>
            <a:round/>
            <a:headEnd type="none" w="sm" len="sm"/>
            <a:tailEnd type="triangle" w="sm" len="sm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61452" name="Line 12"/>
          <p:cNvSpPr>
            <a:spLocks noChangeShapeType="1"/>
          </p:cNvSpPr>
          <p:nvPr/>
        </p:nvSpPr>
        <p:spPr bwMode="auto">
          <a:xfrm flipH="1">
            <a:off x="2124075" y="1628775"/>
            <a:ext cx="1152525" cy="863600"/>
          </a:xfrm>
          <a:prstGeom prst="line">
            <a:avLst/>
          </a:prstGeom>
          <a:noFill/>
          <a:ln w="12700" cap="sq">
            <a:solidFill>
              <a:srgbClr val="FF3300"/>
            </a:solidFill>
            <a:round/>
            <a:headEnd type="none" w="sm" len="sm"/>
            <a:tailEnd type="triangle" w="sm" len="sm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61453" name="Line 13"/>
          <p:cNvSpPr>
            <a:spLocks noChangeShapeType="1"/>
          </p:cNvSpPr>
          <p:nvPr/>
        </p:nvSpPr>
        <p:spPr bwMode="auto">
          <a:xfrm flipH="1">
            <a:off x="4427538" y="1628775"/>
            <a:ext cx="0" cy="2232025"/>
          </a:xfrm>
          <a:prstGeom prst="line">
            <a:avLst/>
          </a:prstGeom>
          <a:noFill/>
          <a:ln w="12700" cap="sq">
            <a:solidFill>
              <a:srgbClr val="FF3300"/>
            </a:solidFill>
            <a:round/>
            <a:headEnd type="none" w="sm" len="sm"/>
            <a:tailEnd type="triangle" w="sm" len="sm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61454" name="Line 14"/>
          <p:cNvSpPr>
            <a:spLocks noChangeShapeType="1"/>
          </p:cNvSpPr>
          <p:nvPr/>
        </p:nvSpPr>
        <p:spPr bwMode="auto">
          <a:xfrm>
            <a:off x="5219700" y="1700213"/>
            <a:ext cx="1657350" cy="3168650"/>
          </a:xfrm>
          <a:prstGeom prst="line">
            <a:avLst/>
          </a:prstGeom>
          <a:noFill/>
          <a:ln w="12700" cap="sq">
            <a:solidFill>
              <a:srgbClr val="FF3300"/>
            </a:solidFill>
            <a:round/>
            <a:headEnd type="none" w="sm" len="sm"/>
            <a:tailEnd type="triangle" w="sm" len="sm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61455" name="Line 15"/>
          <p:cNvSpPr>
            <a:spLocks noChangeShapeType="1"/>
          </p:cNvSpPr>
          <p:nvPr/>
        </p:nvSpPr>
        <p:spPr bwMode="auto">
          <a:xfrm>
            <a:off x="6084888" y="1628775"/>
            <a:ext cx="1366837" cy="792163"/>
          </a:xfrm>
          <a:prstGeom prst="line">
            <a:avLst/>
          </a:prstGeom>
          <a:noFill/>
          <a:ln w="12700" cap="sq">
            <a:solidFill>
              <a:srgbClr val="FF3300"/>
            </a:solidFill>
            <a:round/>
            <a:headEnd type="none" w="sm" len="sm"/>
            <a:tailEnd type="triangle" w="sm" len="sm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Рождаемость маловесных детей</a:t>
            </a:r>
          </a:p>
        </p:txBody>
      </p:sp>
      <p:graphicFrame>
        <p:nvGraphicFramePr>
          <p:cNvPr id="68612" name="Object 4"/>
          <p:cNvGraphicFramePr>
            <a:graphicFrameLocks noChangeAspect="1"/>
          </p:cNvGraphicFramePr>
          <p:nvPr>
            <p:ph idx="1"/>
          </p:nvPr>
        </p:nvGraphicFramePr>
        <p:xfrm>
          <a:off x="250825" y="1557338"/>
          <a:ext cx="8467725" cy="4895850"/>
        </p:xfrm>
        <a:graphic>
          <a:graphicData uri="http://schemas.openxmlformats.org/presentationml/2006/ole">
            <p:oleObj spid="_x0000_s68612" name="Диаграмма" r:id="rId4" imgW="6096000" imgH="4067287" progId="MSGraph.Chart.8">
              <p:embed followColorScheme="full"/>
            </p:oleObj>
          </a:graphicData>
        </a:graphic>
      </p:graphicFrame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33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7834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u="sng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 здоровье человека влияют:</a:t>
            </a:r>
          </a:p>
          <a:p>
            <a:pPr>
              <a:buFont typeface="Wingdings" pitchFamily="2" charset="2"/>
              <a:buChar char="v"/>
            </a:pPr>
            <a:r>
              <a:rPr lang="ru-RU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Загрязнения атмосферы, почвы, воды</a:t>
            </a:r>
          </a:p>
          <a:p>
            <a:pPr>
              <a:buFont typeface="Wingdings" pitchFamily="2" charset="2"/>
              <a:buChar char="v"/>
            </a:pPr>
            <a:r>
              <a:rPr lang="ru-RU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Качество продуктов</a:t>
            </a:r>
          </a:p>
          <a:p>
            <a:pPr>
              <a:buFont typeface="Wingdings" pitchFamily="2" charset="2"/>
              <a:buChar char="v"/>
            </a:pPr>
            <a:r>
              <a:rPr lang="ru-RU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Атомные электростанции</a:t>
            </a:r>
          </a:p>
          <a:p>
            <a:pPr>
              <a:buFont typeface="Wingdings" pitchFamily="2" charset="2"/>
              <a:buChar char="v"/>
            </a:pPr>
            <a:r>
              <a:rPr lang="ru-RU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Железная руда с радиоактивными элементами</a:t>
            </a:r>
          </a:p>
          <a:p>
            <a:pPr>
              <a:buFont typeface="Wingdings" pitchFamily="2" charset="2"/>
              <a:buChar char="v"/>
            </a:pPr>
            <a:r>
              <a:rPr lang="ru-RU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Факторы добровольного риска (алкоголь, наркотики, табак)</a:t>
            </a:r>
          </a:p>
          <a:p>
            <a:pPr>
              <a:buFont typeface="Wingdings" pitchFamily="2" charset="2"/>
              <a:buChar char="v"/>
            </a:pPr>
            <a:endParaRPr lang="ru-RU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7829" name="WordArt 5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2268538" y="404813"/>
            <a:ext cx="4967287" cy="87630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r>
              <a:rPr lang="ru-RU" sz="3600" kern="10">
                <a:ln w="12700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выводы</a:t>
            </a:r>
          </a:p>
        </p:txBody>
      </p:sp>
      <p:sp>
        <p:nvSpPr>
          <p:cNvPr id="7" name="Рамка 6"/>
          <p:cNvSpPr/>
          <p:nvPr/>
        </p:nvSpPr>
        <p:spPr bwMode="auto">
          <a:xfrm>
            <a:off x="3786182" y="0"/>
            <a:ext cx="2714644" cy="500042"/>
          </a:xfrm>
          <a:prstGeom prst="frame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Prezentacii.com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630237"/>
          </a:xfrm>
        </p:spPr>
        <p:txBody>
          <a:bodyPr/>
          <a:lstStyle/>
          <a:p>
            <a:r>
              <a:rPr lang="ru-RU" sz="3200">
                <a:solidFill>
                  <a:schemeClr val="accent1"/>
                </a:solidFill>
              </a:rPr>
              <a:t>ПРОДОЛЖИТЕЛЬНОСТЬ ЖИЗНИ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81075"/>
            <a:ext cx="7859713" cy="5149850"/>
          </a:xfrm>
        </p:spPr>
        <p:txBody>
          <a:bodyPr/>
          <a:lstStyle/>
          <a:p>
            <a:pPr algn="ctr"/>
            <a:r>
              <a:rPr lang="ru-RU" sz="2400" b="1"/>
              <a:t>ЖЕНЩИНЫ – 69 лет</a:t>
            </a:r>
          </a:p>
          <a:p>
            <a:pPr algn="ctr"/>
            <a:r>
              <a:rPr lang="ru-RU" sz="2400" b="1"/>
              <a:t>МУЖЧИНЫ -58 лет</a:t>
            </a:r>
          </a:p>
          <a:p>
            <a:pPr algn="ctr"/>
            <a:endParaRPr lang="ru-RU" sz="2400" b="1"/>
          </a:p>
          <a:p>
            <a:pPr algn="ctr">
              <a:buFont typeface="Wingdings" pitchFamily="2" charset="2"/>
              <a:buNone/>
            </a:pPr>
            <a:r>
              <a:rPr lang="ru-RU" sz="2800">
                <a:solidFill>
                  <a:srgbClr val="0000CC"/>
                </a:solidFill>
                <a:effectLst/>
              </a:rPr>
              <a:t>ПРИРОСТ РОЖДАЕМОСТИ В </a:t>
            </a:r>
            <a:r>
              <a:rPr lang="en-US" sz="2800">
                <a:solidFill>
                  <a:srgbClr val="0000CC"/>
                </a:solidFill>
                <a:effectLst/>
              </a:rPr>
              <a:t>XXI</a:t>
            </a:r>
            <a:r>
              <a:rPr lang="ru-RU" sz="2800">
                <a:solidFill>
                  <a:srgbClr val="0000CC"/>
                </a:solidFill>
                <a:effectLst/>
              </a:rPr>
              <a:t> веке</a:t>
            </a:r>
          </a:p>
        </p:txBody>
      </p:sp>
      <p:graphicFrame>
        <p:nvGraphicFramePr>
          <p:cNvPr id="31750" name="Object 6"/>
          <p:cNvGraphicFramePr>
            <a:graphicFrameLocks noChangeAspect="1"/>
          </p:cNvGraphicFramePr>
          <p:nvPr>
            <p:ph sz="half" idx="2"/>
          </p:nvPr>
        </p:nvGraphicFramePr>
        <p:xfrm>
          <a:off x="1042988" y="3168650"/>
          <a:ext cx="7561262" cy="3689350"/>
        </p:xfrm>
        <a:graphic>
          <a:graphicData uri="http://schemas.openxmlformats.org/presentationml/2006/ole">
            <p:oleObj spid="_x0000_s31750" name="Диаграмма" r:id="rId3" imgW="7381987" imgH="5657850" progId="MSGraph.Chart.8">
              <p:embed followColorScheme="full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7" name="Organization Chart 7"/>
          <p:cNvGraphicFramePr>
            <a:graphicFrameLocks/>
          </p:cNvGraphicFramePr>
          <p:nvPr>
            <p:ph idx="1"/>
          </p:nvPr>
        </p:nvGraphicFramePr>
        <p:xfrm>
          <a:off x="395288" y="404813"/>
          <a:ext cx="8388350" cy="6192837"/>
        </p:xfrm>
        <a:graphic>
          <a:graphicData uri="http://schemas.openxmlformats.org/drawingml/2006/compatibility">
            <com:legacyDrawing xmlns:com="http://schemas.openxmlformats.org/drawingml/2006/compatibility" spid="_x0000_s1024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ОПАСНЫЕ ФИЗИЧЕСКИЕ ФАКТОРЫ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5400"/>
              <a:t>Тяжелые металлы</a:t>
            </a:r>
          </a:p>
          <a:p>
            <a:r>
              <a:rPr lang="ru-RU" sz="5400"/>
              <a:t>Атомные электростанции</a:t>
            </a:r>
          </a:p>
          <a:p>
            <a:r>
              <a:rPr lang="ru-RU" sz="5400"/>
              <a:t>Открытый способ добычи железной руды</a:t>
            </a:r>
          </a:p>
        </p:txBody>
      </p:sp>
      <p:pic>
        <p:nvPicPr>
          <p:cNvPr id="37892" name="Picture 4" descr="j028536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9563" y="4652963"/>
            <a:ext cx="1763712" cy="1817687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Тяжелые металлы</a:t>
            </a: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611188" y="2276475"/>
            <a:ext cx="2665412" cy="792163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r>
              <a:rPr lang="ru-RU">
                <a:solidFill>
                  <a:schemeClr val="hlink"/>
                </a:solidFill>
              </a:rPr>
              <a:t>Новообразования</a:t>
            </a:r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auto">
          <a:xfrm>
            <a:off x="3708400" y="3716338"/>
            <a:ext cx="4897438" cy="576262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r>
              <a:rPr lang="ru-RU">
                <a:solidFill>
                  <a:schemeClr val="hlink"/>
                </a:solidFill>
              </a:rPr>
              <a:t>Желудочно-кишечный</a:t>
            </a:r>
            <a:r>
              <a:rPr lang="ru-RU"/>
              <a:t> </a:t>
            </a:r>
            <a:r>
              <a:rPr lang="ru-RU">
                <a:solidFill>
                  <a:schemeClr val="hlink"/>
                </a:solidFill>
              </a:rPr>
              <a:t>тракт</a:t>
            </a:r>
          </a:p>
        </p:txBody>
      </p:sp>
      <p:sp>
        <p:nvSpPr>
          <p:cNvPr id="38920" name="Rectangle 8"/>
          <p:cNvSpPr>
            <a:spLocks noChangeArrowheads="1"/>
          </p:cNvSpPr>
          <p:nvPr/>
        </p:nvSpPr>
        <p:spPr bwMode="auto">
          <a:xfrm>
            <a:off x="5003800" y="2276475"/>
            <a:ext cx="3600450" cy="769938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r>
              <a:rPr lang="ru-RU">
                <a:solidFill>
                  <a:schemeClr val="hlink"/>
                </a:solidFill>
              </a:rPr>
              <a:t>Кровь и </a:t>
            </a:r>
          </a:p>
          <a:p>
            <a:r>
              <a:rPr lang="ru-RU">
                <a:solidFill>
                  <a:schemeClr val="hlink"/>
                </a:solidFill>
              </a:rPr>
              <a:t>Кроветворные органы</a:t>
            </a:r>
          </a:p>
        </p:txBody>
      </p:sp>
      <p:sp>
        <p:nvSpPr>
          <p:cNvPr id="38921" name="Rectangle 9"/>
          <p:cNvSpPr>
            <a:spLocks noChangeArrowheads="1"/>
          </p:cNvSpPr>
          <p:nvPr/>
        </p:nvSpPr>
        <p:spPr bwMode="auto">
          <a:xfrm>
            <a:off x="250825" y="4868863"/>
            <a:ext cx="4681538" cy="555625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r>
              <a:rPr lang="ru-RU">
                <a:solidFill>
                  <a:schemeClr val="hlink"/>
                </a:solidFill>
              </a:rPr>
              <a:t>Эндокринная система</a:t>
            </a:r>
          </a:p>
        </p:txBody>
      </p:sp>
      <p:sp>
        <p:nvSpPr>
          <p:cNvPr id="38930" name="Line 18"/>
          <p:cNvSpPr>
            <a:spLocks noChangeShapeType="1"/>
          </p:cNvSpPr>
          <p:nvPr/>
        </p:nvSpPr>
        <p:spPr bwMode="auto">
          <a:xfrm>
            <a:off x="2555875" y="3860800"/>
            <a:ext cx="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38931" name="Line 19"/>
          <p:cNvSpPr>
            <a:spLocks noChangeShapeType="1"/>
          </p:cNvSpPr>
          <p:nvPr/>
        </p:nvSpPr>
        <p:spPr bwMode="auto">
          <a:xfrm flipH="1">
            <a:off x="2916238" y="1196975"/>
            <a:ext cx="1079500" cy="3600450"/>
          </a:xfrm>
          <a:prstGeom prst="line">
            <a:avLst/>
          </a:prstGeom>
          <a:noFill/>
          <a:ln w="12700" cap="sq">
            <a:solidFill>
              <a:srgbClr val="FF3300"/>
            </a:solidFill>
            <a:round/>
            <a:headEnd type="none" w="sm" len="sm"/>
            <a:tailEnd type="triangle" w="sm" len="sm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38932" name="Line 20"/>
          <p:cNvSpPr>
            <a:spLocks noChangeShapeType="1"/>
          </p:cNvSpPr>
          <p:nvPr/>
        </p:nvSpPr>
        <p:spPr bwMode="auto">
          <a:xfrm flipH="1">
            <a:off x="1403350" y="1196975"/>
            <a:ext cx="2016125" cy="1008063"/>
          </a:xfrm>
          <a:prstGeom prst="line">
            <a:avLst/>
          </a:prstGeom>
          <a:noFill/>
          <a:ln w="12700" cap="sq">
            <a:solidFill>
              <a:srgbClr val="FF3300"/>
            </a:solidFill>
            <a:round/>
            <a:headEnd type="none" w="sm" len="sm"/>
            <a:tailEnd type="triangle" w="sm" len="sm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38933" name="Line 21"/>
          <p:cNvSpPr>
            <a:spLocks noChangeShapeType="1"/>
          </p:cNvSpPr>
          <p:nvPr/>
        </p:nvSpPr>
        <p:spPr bwMode="auto">
          <a:xfrm>
            <a:off x="5795963" y="1196975"/>
            <a:ext cx="1439862" cy="1008063"/>
          </a:xfrm>
          <a:prstGeom prst="line">
            <a:avLst/>
          </a:prstGeom>
          <a:noFill/>
          <a:ln w="12700" cap="sq">
            <a:solidFill>
              <a:srgbClr val="FF3300"/>
            </a:solidFill>
            <a:round/>
            <a:headEnd type="none" w="sm" len="sm"/>
            <a:tailEnd type="triangle" w="sm" len="sm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38934" name="Line 22"/>
          <p:cNvSpPr>
            <a:spLocks noChangeShapeType="1"/>
          </p:cNvSpPr>
          <p:nvPr/>
        </p:nvSpPr>
        <p:spPr bwMode="auto">
          <a:xfrm>
            <a:off x="4643438" y="1268413"/>
            <a:ext cx="215900" cy="2305050"/>
          </a:xfrm>
          <a:prstGeom prst="line">
            <a:avLst/>
          </a:prstGeom>
          <a:noFill/>
          <a:ln w="12700" cap="sq">
            <a:solidFill>
              <a:srgbClr val="FF3300"/>
            </a:solidFill>
            <a:round/>
            <a:headEnd type="none" w="sm" len="sm"/>
            <a:tailEnd type="triangle" w="sm" len="sm"/>
          </a:ln>
          <a:effectLst/>
        </p:spPr>
        <p:txBody>
          <a:bodyPr wrap="none"/>
          <a:lstStyle/>
          <a:p>
            <a:endParaRPr lang="ru-RU"/>
          </a:p>
        </p:txBody>
      </p:sp>
      <p:pic>
        <p:nvPicPr>
          <p:cNvPr id="38942" name="Picture 30" descr="eco5"/>
          <p:cNvPicPr>
            <a:picLocks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580063" y="4476750"/>
            <a:ext cx="3563937" cy="2381250"/>
          </a:xfrm>
          <a:noFill/>
          <a:ln/>
        </p:spPr>
      </p:pic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692275" y="476250"/>
            <a:ext cx="7010400" cy="865188"/>
          </a:xfrm>
        </p:spPr>
        <p:txBody>
          <a:bodyPr/>
          <a:lstStyle/>
          <a:p>
            <a:r>
              <a:rPr lang="ru-RU" sz="3600"/>
              <a:t>Яды, поступающие в организм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1989138"/>
            <a:ext cx="3168650" cy="4608512"/>
          </a:xfrm>
        </p:spPr>
        <p:txBody>
          <a:bodyPr/>
          <a:lstStyle/>
          <a:p>
            <a:r>
              <a:rPr lang="ru-RU" sz="3200">
                <a:solidFill>
                  <a:srgbClr val="CC3300"/>
                </a:solidFill>
              </a:rPr>
              <a:t>С пищей – </a:t>
            </a:r>
          </a:p>
          <a:p>
            <a:pPr>
              <a:buFont typeface="Wingdings" pitchFamily="2" charset="2"/>
              <a:buNone/>
            </a:pPr>
            <a:r>
              <a:rPr lang="ru-RU" sz="3200">
                <a:solidFill>
                  <a:srgbClr val="CC3300"/>
                </a:solidFill>
              </a:rPr>
              <a:t>	70 %</a:t>
            </a:r>
          </a:p>
          <a:p>
            <a:r>
              <a:rPr lang="ru-RU" sz="3200">
                <a:solidFill>
                  <a:srgbClr val="0000CC"/>
                </a:solidFill>
              </a:rPr>
              <a:t>Из воздуха – 20 %</a:t>
            </a:r>
          </a:p>
          <a:p>
            <a:r>
              <a:rPr lang="ru-RU" sz="3200">
                <a:solidFill>
                  <a:schemeClr val="accent1"/>
                </a:solidFill>
              </a:rPr>
              <a:t>С водой – </a:t>
            </a:r>
          </a:p>
          <a:p>
            <a:pPr>
              <a:buFont typeface="Wingdings" pitchFamily="2" charset="2"/>
              <a:buNone/>
            </a:pPr>
            <a:r>
              <a:rPr lang="ru-RU" sz="3200">
                <a:solidFill>
                  <a:schemeClr val="accent1"/>
                </a:solidFill>
              </a:rPr>
              <a:t>	10 %</a:t>
            </a:r>
          </a:p>
        </p:txBody>
      </p:sp>
      <p:graphicFrame>
        <p:nvGraphicFramePr>
          <p:cNvPr id="39949" name="Object 13"/>
          <p:cNvGraphicFramePr>
            <a:graphicFrameLocks noChangeAspect="1"/>
          </p:cNvGraphicFramePr>
          <p:nvPr>
            <p:ph sz="quarter" idx="3"/>
          </p:nvPr>
        </p:nvGraphicFramePr>
        <p:xfrm>
          <a:off x="5486400" y="2708275"/>
          <a:ext cx="3657600" cy="3387725"/>
        </p:xfrm>
        <a:graphic>
          <a:graphicData uri="http://schemas.openxmlformats.org/presentationml/2006/ole">
            <p:oleObj spid="_x0000_s39949" name="Диаграмма" r:id="rId3" imgW="6096000" imgH="4067287" progId="MSGraph.Chart.8">
              <p:embed followColorScheme="full"/>
            </p:oleObj>
          </a:graphicData>
        </a:graphic>
      </p:graphicFrame>
      <p:sp>
        <p:nvSpPr>
          <p:cNvPr id="39942" name="Line 6"/>
          <p:cNvSpPr>
            <a:spLocks noChangeShapeType="1"/>
          </p:cNvSpPr>
          <p:nvPr/>
        </p:nvSpPr>
        <p:spPr bwMode="auto">
          <a:xfrm>
            <a:off x="6372225" y="4581525"/>
            <a:ext cx="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ru-RU"/>
          </a:p>
        </p:txBody>
      </p:sp>
      <p:graphicFrame>
        <p:nvGraphicFramePr>
          <p:cNvPr id="39961" name="Object 25"/>
          <p:cNvGraphicFramePr>
            <a:graphicFrameLocks noChangeAspect="1"/>
          </p:cNvGraphicFramePr>
          <p:nvPr>
            <p:ph sz="quarter" idx="2"/>
          </p:nvPr>
        </p:nvGraphicFramePr>
        <p:xfrm>
          <a:off x="3419475" y="1311275"/>
          <a:ext cx="5724525" cy="5546725"/>
        </p:xfrm>
        <a:graphic>
          <a:graphicData uri="http://schemas.openxmlformats.org/presentationml/2006/ole">
            <p:oleObj spid="_x0000_s39961" name="Диаграмма" r:id="rId4" imgW="4695937" imgH="3400537" progId="MSGraph.Chart.8">
              <p:embed followColorScheme="full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z="5900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81200"/>
            <a:ext cx="9144000" cy="4876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/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395288" y="1989138"/>
            <a:ext cx="2881312" cy="4608512"/>
          </a:xfrm>
          <a:prstGeom prst="rect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l">
              <a:buFontTx/>
              <a:buChar char="•"/>
            </a:pPr>
            <a:r>
              <a:rPr lang="ru-RU" sz="3200">
                <a:solidFill>
                  <a:srgbClr val="FF3300"/>
                </a:solidFill>
              </a:rPr>
              <a:t>Малая </a:t>
            </a:r>
          </a:p>
          <a:p>
            <a:pPr algn="l"/>
            <a:r>
              <a:rPr lang="ru-RU" sz="3200">
                <a:solidFill>
                  <a:srgbClr val="FF3300"/>
                </a:solidFill>
              </a:rPr>
              <a:t>физическая </a:t>
            </a:r>
          </a:p>
          <a:p>
            <a:pPr algn="l"/>
            <a:r>
              <a:rPr lang="ru-RU" sz="3200">
                <a:solidFill>
                  <a:srgbClr val="FF3300"/>
                </a:solidFill>
              </a:rPr>
              <a:t>активность</a:t>
            </a:r>
          </a:p>
          <a:p>
            <a:pPr algn="l"/>
            <a:endParaRPr lang="ru-RU" sz="3200">
              <a:solidFill>
                <a:srgbClr val="FF3300"/>
              </a:solidFill>
            </a:endParaRPr>
          </a:p>
          <a:p>
            <a:pPr algn="l">
              <a:buFontTx/>
              <a:buChar char="•"/>
            </a:pPr>
            <a:r>
              <a:rPr lang="ru-RU" sz="3200">
                <a:solidFill>
                  <a:srgbClr val="00CC00"/>
                </a:solidFill>
              </a:rPr>
              <a:t>Переедание</a:t>
            </a:r>
          </a:p>
          <a:p>
            <a:pPr algn="l"/>
            <a:endParaRPr lang="ru-RU" sz="3200">
              <a:solidFill>
                <a:srgbClr val="00CC00"/>
              </a:solidFill>
            </a:endParaRPr>
          </a:p>
          <a:p>
            <a:pPr algn="l">
              <a:buFontTx/>
              <a:buChar char="•"/>
            </a:pPr>
            <a:r>
              <a:rPr lang="ru-RU" sz="3200">
                <a:solidFill>
                  <a:srgbClr val="FF3300"/>
                </a:solidFill>
              </a:rPr>
              <a:t>Несбалан-</a:t>
            </a:r>
          </a:p>
          <a:p>
            <a:pPr algn="l"/>
            <a:r>
              <a:rPr lang="ru-RU" sz="3200">
                <a:solidFill>
                  <a:srgbClr val="FF3300"/>
                </a:solidFill>
              </a:rPr>
              <a:t>сированное</a:t>
            </a:r>
          </a:p>
          <a:p>
            <a:pPr algn="l"/>
            <a:r>
              <a:rPr lang="ru-RU" sz="3200">
                <a:solidFill>
                  <a:srgbClr val="FF3300"/>
                </a:solidFill>
              </a:rPr>
              <a:t> питание</a:t>
            </a:r>
          </a:p>
          <a:p>
            <a:pPr algn="l"/>
            <a:endParaRPr lang="ru-RU" sz="3200"/>
          </a:p>
        </p:txBody>
      </p:sp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3635375" y="1989138"/>
            <a:ext cx="2449513" cy="4608512"/>
          </a:xfrm>
          <a:prstGeom prst="rect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l">
              <a:buFontTx/>
              <a:buChar char="•"/>
            </a:pPr>
            <a:r>
              <a:rPr lang="ru-RU" sz="3200">
                <a:solidFill>
                  <a:srgbClr val="00CC00"/>
                </a:solidFill>
              </a:rPr>
              <a:t>Недостаток </a:t>
            </a:r>
          </a:p>
          <a:p>
            <a:pPr algn="l"/>
            <a:r>
              <a:rPr lang="ru-RU" sz="3200">
                <a:solidFill>
                  <a:srgbClr val="00CC00"/>
                </a:solidFill>
              </a:rPr>
              <a:t>белков</a:t>
            </a:r>
          </a:p>
          <a:p>
            <a:pPr algn="l"/>
            <a:endParaRPr lang="ru-RU" sz="3200">
              <a:solidFill>
                <a:srgbClr val="00CC00"/>
              </a:solidFill>
            </a:endParaRPr>
          </a:p>
          <a:p>
            <a:pPr algn="l"/>
            <a:endParaRPr lang="ru-RU" sz="3200">
              <a:solidFill>
                <a:srgbClr val="00CC00"/>
              </a:solidFill>
            </a:endParaRPr>
          </a:p>
          <a:p>
            <a:pPr algn="l">
              <a:buFontTx/>
              <a:buChar char="•"/>
            </a:pPr>
            <a:r>
              <a:rPr lang="ru-RU" sz="3200">
                <a:solidFill>
                  <a:srgbClr val="FF3300"/>
                </a:solidFill>
              </a:rPr>
              <a:t>Недостаток </a:t>
            </a:r>
          </a:p>
          <a:p>
            <a:pPr algn="l"/>
            <a:r>
              <a:rPr lang="ru-RU" sz="3200">
                <a:solidFill>
                  <a:srgbClr val="FF3300"/>
                </a:solidFill>
              </a:rPr>
              <a:t>витаминов</a:t>
            </a:r>
          </a:p>
          <a:p>
            <a:pPr algn="l"/>
            <a:endParaRPr lang="ru-RU" sz="3200">
              <a:solidFill>
                <a:srgbClr val="FF3300"/>
              </a:solidFill>
            </a:endParaRPr>
          </a:p>
          <a:p>
            <a:pPr algn="l">
              <a:buFontTx/>
              <a:buChar char="•"/>
            </a:pPr>
            <a:endParaRPr lang="ru-RU"/>
          </a:p>
        </p:txBody>
      </p:sp>
      <p:sp>
        <p:nvSpPr>
          <p:cNvPr id="49158" name="Rectangle 6"/>
          <p:cNvSpPr>
            <a:spLocks noChangeArrowheads="1"/>
          </p:cNvSpPr>
          <p:nvPr/>
        </p:nvSpPr>
        <p:spPr bwMode="auto">
          <a:xfrm>
            <a:off x="6300788" y="1989138"/>
            <a:ext cx="2592387" cy="4608512"/>
          </a:xfrm>
          <a:prstGeom prst="rect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l">
              <a:buFontTx/>
              <a:buChar char="•"/>
            </a:pPr>
            <a:r>
              <a:rPr lang="ru-RU" sz="2800">
                <a:solidFill>
                  <a:srgbClr val="FF3300"/>
                </a:solidFill>
              </a:rPr>
              <a:t>Мутагенные</a:t>
            </a:r>
          </a:p>
          <a:p>
            <a:pPr algn="l"/>
            <a:r>
              <a:rPr lang="ru-RU" sz="2800">
                <a:solidFill>
                  <a:srgbClr val="FF3300"/>
                </a:solidFill>
              </a:rPr>
              <a:t>продукты</a:t>
            </a:r>
          </a:p>
          <a:p>
            <a:pPr algn="l"/>
            <a:endParaRPr lang="ru-RU" sz="2800">
              <a:solidFill>
                <a:srgbClr val="FF3300"/>
              </a:solidFill>
            </a:endParaRPr>
          </a:p>
          <a:p>
            <a:pPr algn="l"/>
            <a:endParaRPr lang="ru-RU" sz="2800">
              <a:solidFill>
                <a:srgbClr val="FF3300"/>
              </a:solidFill>
            </a:endParaRPr>
          </a:p>
          <a:p>
            <a:pPr algn="l">
              <a:buFontTx/>
              <a:buChar char="•"/>
            </a:pPr>
            <a:r>
              <a:rPr lang="ru-RU" sz="2800">
                <a:solidFill>
                  <a:srgbClr val="0000CC"/>
                </a:solidFill>
              </a:rPr>
              <a:t>Консерванты</a:t>
            </a:r>
          </a:p>
        </p:txBody>
      </p:sp>
      <p:pic>
        <p:nvPicPr>
          <p:cNvPr id="49159" name="Picture 7" descr="PE01832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99213" y="260350"/>
            <a:ext cx="2744787" cy="2508250"/>
          </a:xfrm>
          <a:prstGeom prst="rect">
            <a:avLst/>
          </a:prstGeom>
          <a:noFill/>
        </p:spPr>
      </p:pic>
      <p:sp>
        <p:nvSpPr>
          <p:cNvPr id="49161" name="WordArt 9"/>
          <p:cNvSpPr>
            <a:spLocks noChangeArrowheads="1" noChangeShapeType="1" noTextEdit="1"/>
          </p:cNvSpPr>
          <p:nvPr/>
        </p:nvSpPr>
        <p:spPr bwMode="auto">
          <a:xfrm>
            <a:off x="1258888" y="260350"/>
            <a:ext cx="3241675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 cap="sq">
                  <a:solidFill>
                    <a:srgbClr val="EAEAEA"/>
                  </a:solidFill>
                  <a:round/>
                  <a:headEnd type="none" w="sm" len="sm"/>
                  <a:tailEnd type="none" w="sm" len="sm"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пища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00CC00"/>
                </a:solidFill>
              </a:rPr>
              <a:t>Потребление пищи</a:t>
            </a:r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984375"/>
            <a:ext cx="2951162" cy="4141788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u="sng">
                <a:solidFill>
                  <a:srgbClr val="FF3300"/>
                </a:solidFill>
              </a:rPr>
              <a:t>СНИЖЕНИЕ</a:t>
            </a:r>
          </a:p>
          <a:p>
            <a:r>
              <a:rPr lang="ru-RU"/>
              <a:t>Молоко -31 %</a:t>
            </a:r>
          </a:p>
          <a:p>
            <a:r>
              <a:rPr lang="ru-RU"/>
              <a:t>Рыба – 50 %</a:t>
            </a:r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5580063" y="1981200"/>
            <a:ext cx="3563937" cy="411480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u="sng"/>
              <a:t>ПОВЫШЕНИЕ</a:t>
            </a:r>
          </a:p>
          <a:p>
            <a:r>
              <a:rPr lang="ru-RU"/>
              <a:t>Картофель – 59 %</a:t>
            </a:r>
          </a:p>
          <a:p>
            <a:r>
              <a:rPr lang="ru-RU"/>
              <a:t>Сахар и</a:t>
            </a:r>
          </a:p>
          <a:p>
            <a:pPr>
              <a:buFontTx/>
              <a:buNone/>
            </a:pPr>
            <a:r>
              <a:rPr lang="ru-RU"/>
              <a:t>	кондитерские </a:t>
            </a:r>
          </a:p>
          <a:p>
            <a:pPr>
              <a:buFontTx/>
              <a:buNone/>
            </a:pPr>
            <a:r>
              <a:rPr lang="ru-RU"/>
              <a:t>	изделия – 68 %</a:t>
            </a:r>
          </a:p>
          <a:p>
            <a:r>
              <a:rPr lang="ru-RU"/>
              <a:t>Хлеб – 28 %</a:t>
            </a:r>
          </a:p>
          <a:p>
            <a:pPr>
              <a:buFontTx/>
              <a:buNone/>
            </a:pPr>
            <a:endParaRPr lang="ru-RU"/>
          </a:p>
        </p:txBody>
      </p:sp>
      <p:pic>
        <p:nvPicPr>
          <p:cNvPr id="50182" name="Picture 6" descr="j03008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3644900"/>
            <a:ext cx="2749550" cy="231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73075"/>
            <a:ext cx="8153400" cy="1155700"/>
          </a:xfrm>
        </p:spPr>
        <p:txBody>
          <a:bodyPr/>
          <a:lstStyle/>
          <a:p>
            <a:endParaRPr lang="ru-RU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153400" cy="447992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u="sng"/>
              <a:t>Признаки хронического отравления:</a:t>
            </a:r>
          </a:p>
          <a:p>
            <a:r>
              <a:rPr lang="ru-RU"/>
              <a:t>Нейропсихические отклонения</a:t>
            </a:r>
          </a:p>
          <a:p>
            <a:r>
              <a:rPr lang="ru-RU"/>
              <a:t>Утомляемость, апатия</a:t>
            </a:r>
          </a:p>
          <a:p>
            <a:r>
              <a:rPr lang="ru-RU"/>
              <a:t>Сонливость или бессонница</a:t>
            </a:r>
          </a:p>
          <a:p>
            <a:r>
              <a:rPr lang="ru-RU"/>
              <a:t>Ослабление внимания</a:t>
            </a:r>
          </a:p>
          <a:p>
            <a:r>
              <a:rPr lang="ru-RU"/>
              <a:t>Забывчивость</a:t>
            </a:r>
          </a:p>
          <a:p>
            <a:r>
              <a:rPr lang="ru-RU"/>
              <a:t>Колебание настроения</a:t>
            </a:r>
          </a:p>
          <a:p>
            <a:endParaRPr lang="ru-RU"/>
          </a:p>
          <a:p>
            <a:pPr>
              <a:buFont typeface="Wingdings" pitchFamily="2" charset="2"/>
              <a:buNone/>
            </a:pPr>
            <a:endParaRPr lang="ru-RU"/>
          </a:p>
        </p:txBody>
      </p:sp>
      <p:sp>
        <p:nvSpPr>
          <p:cNvPr id="59396" name="WordArt 4"/>
          <p:cNvSpPr>
            <a:spLocks noChangeArrowheads="1" noChangeShapeType="1" noTextEdit="1"/>
          </p:cNvSpPr>
          <p:nvPr/>
        </p:nvSpPr>
        <p:spPr bwMode="auto">
          <a:xfrm>
            <a:off x="900113" y="404813"/>
            <a:ext cx="7272337" cy="1152525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r>
              <a:rPr lang="ru-RU" sz="3600" kern="10">
                <a:ln w="9525" cap="sq">
                  <a:round/>
                  <a:headEnd type="none" w="sm" len="sm"/>
                  <a:tailEnd type="none" w="sm" len="sm"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Токсические вещества</a:t>
            </a:r>
          </a:p>
        </p:txBody>
      </p:sp>
      <p:pic>
        <p:nvPicPr>
          <p:cNvPr id="59397" name="Picture 5" descr="NT5162084 - Pizz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9563" y="3644900"/>
            <a:ext cx="2017712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">
  <a:themeElements>
    <a:clrScheme name="default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defaul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0">
        <a:dk1>
          <a:srgbClr val="000000"/>
        </a:dk1>
        <a:lt1>
          <a:srgbClr val="FF7C80"/>
        </a:lt1>
        <a:dk2>
          <a:srgbClr val="1C1C34"/>
        </a:dk2>
        <a:lt2>
          <a:srgbClr val="000066"/>
        </a:lt2>
        <a:accent1>
          <a:srgbClr val="DDDDDD"/>
        </a:accent1>
        <a:accent2>
          <a:srgbClr val="6699CC"/>
        </a:accent2>
        <a:accent3>
          <a:srgbClr val="FFBFC0"/>
        </a:accent3>
        <a:accent4>
          <a:srgbClr val="000000"/>
        </a:accent4>
        <a:accent5>
          <a:srgbClr val="EBEBEB"/>
        </a:accent5>
        <a:accent6>
          <a:srgbClr val="5C8AB9"/>
        </a:accent6>
        <a:hlink>
          <a:srgbClr val="005A58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1">
        <a:dk1>
          <a:srgbClr val="000000"/>
        </a:dk1>
        <a:lt1>
          <a:srgbClr val="FF99FF"/>
        </a:lt1>
        <a:dk2>
          <a:srgbClr val="000000"/>
        </a:dk2>
        <a:lt2>
          <a:srgbClr val="C0C0C0"/>
        </a:lt2>
        <a:accent1>
          <a:srgbClr val="CC3300"/>
        </a:accent1>
        <a:accent2>
          <a:srgbClr val="666699"/>
        </a:accent2>
        <a:accent3>
          <a:srgbClr val="FFCAFF"/>
        </a:accent3>
        <a:accent4>
          <a:srgbClr val="000000"/>
        </a:accent4>
        <a:accent5>
          <a:srgbClr val="E2ADAA"/>
        </a:accent5>
        <a:accent6>
          <a:srgbClr val="5C5C8A"/>
        </a:accent6>
        <a:hlink>
          <a:srgbClr val="999900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2">
        <a:dk1>
          <a:srgbClr val="000000"/>
        </a:dk1>
        <a:lt1>
          <a:srgbClr val="CC9900"/>
        </a:lt1>
        <a:dk2>
          <a:srgbClr val="1C1C34"/>
        </a:dk2>
        <a:lt2>
          <a:srgbClr val="000066"/>
        </a:lt2>
        <a:accent1>
          <a:srgbClr val="DDDDDD"/>
        </a:accent1>
        <a:accent2>
          <a:srgbClr val="6699CC"/>
        </a:accent2>
        <a:accent3>
          <a:srgbClr val="E2CAAA"/>
        </a:accent3>
        <a:accent4>
          <a:srgbClr val="000000"/>
        </a:accent4>
        <a:accent5>
          <a:srgbClr val="EBEBEB"/>
        </a:accent5>
        <a:accent6>
          <a:srgbClr val="5C8AB9"/>
        </a:accent6>
        <a:hlink>
          <a:srgbClr val="005A58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3">
        <a:dk1>
          <a:srgbClr val="2D2015"/>
        </a:dk1>
        <a:lt1>
          <a:srgbClr val="FFFFFF"/>
        </a:lt1>
        <a:dk2>
          <a:srgbClr val="0F6569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AAB8B9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Орбита">
  <a:themeElements>
    <a:clrScheme name="Орбита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Орбит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Орбита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рбита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10">
        <a:dk1>
          <a:srgbClr val="000000"/>
        </a:dk1>
        <a:lt1>
          <a:srgbClr val="FF7C80"/>
        </a:lt1>
        <a:dk2>
          <a:srgbClr val="1C1C34"/>
        </a:dk2>
        <a:lt2>
          <a:srgbClr val="000066"/>
        </a:lt2>
        <a:accent1>
          <a:srgbClr val="DDDDDD"/>
        </a:accent1>
        <a:accent2>
          <a:srgbClr val="6699CC"/>
        </a:accent2>
        <a:accent3>
          <a:srgbClr val="FFBFC0"/>
        </a:accent3>
        <a:accent4>
          <a:srgbClr val="000000"/>
        </a:accent4>
        <a:accent5>
          <a:srgbClr val="EBEBEB"/>
        </a:accent5>
        <a:accent6>
          <a:srgbClr val="5C8AB9"/>
        </a:accent6>
        <a:hlink>
          <a:srgbClr val="005A58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рбита 11">
        <a:dk1>
          <a:srgbClr val="000000"/>
        </a:dk1>
        <a:lt1>
          <a:srgbClr val="FF99FF"/>
        </a:lt1>
        <a:dk2>
          <a:srgbClr val="000000"/>
        </a:dk2>
        <a:lt2>
          <a:srgbClr val="C0C0C0"/>
        </a:lt2>
        <a:accent1>
          <a:srgbClr val="CC3300"/>
        </a:accent1>
        <a:accent2>
          <a:srgbClr val="666699"/>
        </a:accent2>
        <a:accent3>
          <a:srgbClr val="FFCAFF"/>
        </a:accent3>
        <a:accent4>
          <a:srgbClr val="000000"/>
        </a:accent4>
        <a:accent5>
          <a:srgbClr val="E2ADAA"/>
        </a:accent5>
        <a:accent6>
          <a:srgbClr val="5C5C8A"/>
        </a:accent6>
        <a:hlink>
          <a:srgbClr val="999900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рбита 12">
        <a:dk1>
          <a:srgbClr val="000000"/>
        </a:dk1>
        <a:lt1>
          <a:srgbClr val="CC9900"/>
        </a:lt1>
        <a:dk2>
          <a:srgbClr val="1C1C34"/>
        </a:dk2>
        <a:lt2>
          <a:srgbClr val="000066"/>
        </a:lt2>
        <a:accent1>
          <a:srgbClr val="DDDDDD"/>
        </a:accent1>
        <a:accent2>
          <a:srgbClr val="6699CC"/>
        </a:accent2>
        <a:accent3>
          <a:srgbClr val="E2CAAA"/>
        </a:accent3>
        <a:accent4>
          <a:srgbClr val="000000"/>
        </a:accent4>
        <a:accent5>
          <a:srgbClr val="EBEBEB"/>
        </a:accent5>
        <a:accent6>
          <a:srgbClr val="5C8AB9"/>
        </a:accent6>
        <a:hlink>
          <a:srgbClr val="005A58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рбита 13">
        <a:dk1>
          <a:srgbClr val="2D2015"/>
        </a:dk1>
        <a:lt1>
          <a:srgbClr val="FFFFFF"/>
        </a:lt1>
        <a:dk2>
          <a:srgbClr val="0F6569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AAB8B9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чение">
  <a:themeElements>
    <a:clrScheme name="Течение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Течение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10">
        <a:dk1>
          <a:srgbClr val="000000"/>
        </a:dk1>
        <a:lt1>
          <a:srgbClr val="FF7C80"/>
        </a:lt1>
        <a:dk2>
          <a:srgbClr val="1C1C34"/>
        </a:dk2>
        <a:lt2>
          <a:srgbClr val="000066"/>
        </a:lt2>
        <a:accent1>
          <a:srgbClr val="DDDDDD"/>
        </a:accent1>
        <a:accent2>
          <a:srgbClr val="6699CC"/>
        </a:accent2>
        <a:accent3>
          <a:srgbClr val="FFBFC0"/>
        </a:accent3>
        <a:accent4>
          <a:srgbClr val="000000"/>
        </a:accent4>
        <a:accent5>
          <a:srgbClr val="EBEBEB"/>
        </a:accent5>
        <a:accent6>
          <a:srgbClr val="5C8AB9"/>
        </a:accent6>
        <a:hlink>
          <a:srgbClr val="005A58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11">
        <a:dk1>
          <a:srgbClr val="000000"/>
        </a:dk1>
        <a:lt1>
          <a:srgbClr val="FF99FF"/>
        </a:lt1>
        <a:dk2>
          <a:srgbClr val="000000"/>
        </a:dk2>
        <a:lt2>
          <a:srgbClr val="C0C0C0"/>
        </a:lt2>
        <a:accent1>
          <a:srgbClr val="CC3300"/>
        </a:accent1>
        <a:accent2>
          <a:srgbClr val="666699"/>
        </a:accent2>
        <a:accent3>
          <a:srgbClr val="FFCAFF"/>
        </a:accent3>
        <a:accent4>
          <a:srgbClr val="000000"/>
        </a:accent4>
        <a:accent5>
          <a:srgbClr val="E2ADAA"/>
        </a:accent5>
        <a:accent6>
          <a:srgbClr val="5C5C8A"/>
        </a:accent6>
        <a:hlink>
          <a:srgbClr val="999900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12">
        <a:dk1>
          <a:srgbClr val="000000"/>
        </a:dk1>
        <a:lt1>
          <a:srgbClr val="CC9900"/>
        </a:lt1>
        <a:dk2>
          <a:srgbClr val="1C1C34"/>
        </a:dk2>
        <a:lt2>
          <a:srgbClr val="000066"/>
        </a:lt2>
        <a:accent1>
          <a:srgbClr val="DDDDDD"/>
        </a:accent1>
        <a:accent2>
          <a:srgbClr val="6699CC"/>
        </a:accent2>
        <a:accent3>
          <a:srgbClr val="E2CAAA"/>
        </a:accent3>
        <a:accent4>
          <a:srgbClr val="000000"/>
        </a:accent4>
        <a:accent5>
          <a:srgbClr val="EBEBEB"/>
        </a:accent5>
        <a:accent6>
          <a:srgbClr val="5C8AB9"/>
        </a:accent6>
        <a:hlink>
          <a:srgbClr val="005A58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13">
        <a:dk1>
          <a:srgbClr val="2D2015"/>
        </a:dk1>
        <a:lt1>
          <a:srgbClr val="FFFFFF"/>
        </a:lt1>
        <a:dk2>
          <a:srgbClr val="0F6569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AAB8B9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Каскад">
  <a:themeElements>
    <a:clrScheme name="Каскад 12">
      <a:dk1>
        <a:srgbClr val="000000"/>
      </a:dk1>
      <a:lt1>
        <a:srgbClr val="CC9900"/>
      </a:lt1>
      <a:dk2>
        <a:srgbClr val="1C1C34"/>
      </a:dk2>
      <a:lt2>
        <a:srgbClr val="000066"/>
      </a:lt2>
      <a:accent1>
        <a:srgbClr val="DDDDDD"/>
      </a:accent1>
      <a:accent2>
        <a:srgbClr val="6699CC"/>
      </a:accent2>
      <a:accent3>
        <a:srgbClr val="E2CAAA"/>
      </a:accent3>
      <a:accent4>
        <a:srgbClr val="000000"/>
      </a:accent4>
      <a:accent5>
        <a:srgbClr val="EBEBEB"/>
      </a:accent5>
      <a:accent6>
        <a:srgbClr val="5C8AB9"/>
      </a:accent6>
      <a:hlink>
        <a:srgbClr val="005A58"/>
      </a:hlink>
      <a:folHlink>
        <a:srgbClr val="808000"/>
      </a:folHlink>
    </a:clrScheme>
    <a:fontScheme name="Каскад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Каскад 1">
        <a:dk1>
          <a:srgbClr val="C0C0C0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5C5C8A"/>
        </a:accent6>
        <a:hlink>
          <a:srgbClr val="FFFF99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скад 2">
        <a:dk1>
          <a:srgbClr val="CC99FF"/>
        </a:dk1>
        <a:lt1>
          <a:srgbClr val="FFFFFF"/>
        </a:lt1>
        <a:dk2>
          <a:srgbClr val="400040"/>
        </a:dk2>
        <a:lt2>
          <a:srgbClr val="FFFFFF"/>
        </a:lt2>
        <a:accent1>
          <a:srgbClr val="FF66FF"/>
        </a:accent1>
        <a:accent2>
          <a:srgbClr val="CC00CC"/>
        </a:accent2>
        <a:accent3>
          <a:srgbClr val="AFAAAF"/>
        </a:accent3>
        <a:accent4>
          <a:srgbClr val="DADADA"/>
        </a:accent4>
        <a:accent5>
          <a:srgbClr val="FFB8FF"/>
        </a:accent5>
        <a:accent6>
          <a:srgbClr val="B900B9"/>
        </a:accent6>
        <a:hlink>
          <a:srgbClr val="FF7C80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скад 3">
        <a:dk1>
          <a:srgbClr val="CC99FF"/>
        </a:dk1>
        <a:lt1>
          <a:srgbClr val="FFFFFF"/>
        </a:lt1>
        <a:dk2>
          <a:srgbClr val="34022D"/>
        </a:dk2>
        <a:lt2>
          <a:srgbClr val="FFFFFF"/>
        </a:lt2>
        <a:accent1>
          <a:srgbClr val="775EC8"/>
        </a:accent1>
        <a:accent2>
          <a:srgbClr val="9933FF"/>
        </a:accent2>
        <a:accent3>
          <a:srgbClr val="AEAAAD"/>
        </a:accent3>
        <a:accent4>
          <a:srgbClr val="DADADA"/>
        </a:accent4>
        <a:accent5>
          <a:srgbClr val="BDB6E0"/>
        </a:accent5>
        <a:accent6>
          <a:srgbClr val="8A2DE7"/>
        </a:accent6>
        <a:hlink>
          <a:srgbClr val="993366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скад 4">
        <a:dk1>
          <a:srgbClr val="FFFFCC"/>
        </a:dk1>
        <a:lt1>
          <a:srgbClr val="FFFFFF"/>
        </a:lt1>
        <a:dk2>
          <a:srgbClr val="000066"/>
        </a:dk2>
        <a:lt2>
          <a:srgbClr val="FFFFFF"/>
        </a:lt2>
        <a:accent1>
          <a:srgbClr val="0078F0"/>
        </a:accent1>
        <a:accent2>
          <a:srgbClr val="CCECFF"/>
        </a:accent2>
        <a:accent3>
          <a:srgbClr val="AAAAB8"/>
        </a:accent3>
        <a:accent4>
          <a:srgbClr val="DADADA"/>
        </a:accent4>
        <a:accent5>
          <a:srgbClr val="AABEF6"/>
        </a:accent5>
        <a:accent6>
          <a:srgbClr val="B9D6E7"/>
        </a:accent6>
        <a:hlink>
          <a:srgbClr val="3399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скад 5">
        <a:dk1>
          <a:srgbClr val="00FFFF"/>
        </a:dk1>
        <a:lt1>
          <a:srgbClr val="FFFFFF"/>
        </a:lt1>
        <a:dk2>
          <a:srgbClr val="4E009C"/>
        </a:dk2>
        <a:lt2>
          <a:srgbClr val="FFFFFF"/>
        </a:lt2>
        <a:accent1>
          <a:srgbClr val="00A8A4"/>
        </a:accent1>
        <a:accent2>
          <a:srgbClr val="3399FF"/>
        </a:accent2>
        <a:accent3>
          <a:srgbClr val="B2AACB"/>
        </a:accent3>
        <a:accent4>
          <a:srgbClr val="DADADA"/>
        </a:accent4>
        <a:accent5>
          <a:srgbClr val="AAD1CF"/>
        </a:accent5>
        <a:accent6>
          <a:srgbClr val="2D8A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скад 6">
        <a:dk1>
          <a:srgbClr val="CCCC33"/>
        </a:dk1>
        <a:lt1>
          <a:srgbClr val="FFFFFF"/>
        </a:lt1>
        <a:dk2>
          <a:srgbClr val="003300"/>
        </a:dk2>
        <a:lt2>
          <a:srgbClr val="FFFFCC"/>
        </a:lt2>
        <a:accent1>
          <a:srgbClr val="008000"/>
        </a:accent1>
        <a:accent2>
          <a:srgbClr val="669900"/>
        </a:accent2>
        <a:accent3>
          <a:srgbClr val="AAADAA"/>
        </a:accent3>
        <a:accent4>
          <a:srgbClr val="DADADA"/>
        </a:accent4>
        <a:accent5>
          <a:srgbClr val="AAC0AA"/>
        </a:accent5>
        <a:accent6>
          <a:srgbClr val="5C8A00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скад 7">
        <a:dk1>
          <a:srgbClr val="CCCC99"/>
        </a:dk1>
        <a:lt1>
          <a:srgbClr val="FFFFFF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996633"/>
        </a:accent2>
        <a:accent3>
          <a:srgbClr val="C0AAAA"/>
        </a:accent3>
        <a:accent4>
          <a:srgbClr val="DADADA"/>
        </a:accent4>
        <a:accent5>
          <a:srgbClr val="E2CAAA"/>
        </a:accent5>
        <a:accent6>
          <a:srgbClr val="8A5C2D"/>
        </a:accent6>
        <a:hlink>
          <a:srgbClr val="FFFFCC"/>
        </a:hlink>
        <a:folHlink>
          <a:srgbClr val="DDD8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скад 8">
        <a:dk1>
          <a:srgbClr val="204162"/>
        </a:dk1>
        <a:lt1>
          <a:srgbClr val="FFFFFF"/>
        </a:lt1>
        <a:dk2>
          <a:srgbClr val="204162"/>
        </a:dk2>
        <a:lt2>
          <a:srgbClr val="003300"/>
        </a:lt2>
        <a:accent1>
          <a:srgbClr val="99CC00"/>
        </a:accent1>
        <a:accent2>
          <a:srgbClr val="336633"/>
        </a:accent2>
        <a:accent3>
          <a:srgbClr val="FFFFFF"/>
        </a:accent3>
        <a:accent4>
          <a:srgbClr val="1A3653"/>
        </a:accent4>
        <a:accent5>
          <a:srgbClr val="CAE2AA"/>
        </a:accent5>
        <a:accent6>
          <a:srgbClr val="2D5C2D"/>
        </a:accent6>
        <a:hlink>
          <a:srgbClr val="6666FF"/>
        </a:hlink>
        <a:folHlink>
          <a:srgbClr val="C5C2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скад 9">
        <a:dk1>
          <a:srgbClr val="000000"/>
        </a:dk1>
        <a:lt1>
          <a:srgbClr val="FFFFFF"/>
        </a:lt1>
        <a:dk2>
          <a:srgbClr val="1C1C34"/>
        </a:dk2>
        <a:lt2>
          <a:srgbClr val="000066"/>
        </a:lt2>
        <a:accent1>
          <a:srgbClr val="DDDDDD"/>
        </a:accent1>
        <a:accent2>
          <a:srgbClr val="6699CC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5C8AB9"/>
        </a:accent6>
        <a:hlink>
          <a:srgbClr val="005A58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скад 10">
        <a:dk1>
          <a:srgbClr val="000000"/>
        </a:dk1>
        <a:lt1>
          <a:srgbClr val="FF7C80"/>
        </a:lt1>
        <a:dk2>
          <a:srgbClr val="1C1C34"/>
        </a:dk2>
        <a:lt2>
          <a:srgbClr val="000066"/>
        </a:lt2>
        <a:accent1>
          <a:srgbClr val="DDDDDD"/>
        </a:accent1>
        <a:accent2>
          <a:srgbClr val="6699CC"/>
        </a:accent2>
        <a:accent3>
          <a:srgbClr val="FFBFC0"/>
        </a:accent3>
        <a:accent4>
          <a:srgbClr val="000000"/>
        </a:accent4>
        <a:accent5>
          <a:srgbClr val="EBEBEB"/>
        </a:accent5>
        <a:accent6>
          <a:srgbClr val="5C8AB9"/>
        </a:accent6>
        <a:hlink>
          <a:srgbClr val="005A58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скад 11">
        <a:dk1>
          <a:srgbClr val="000000"/>
        </a:dk1>
        <a:lt1>
          <a:srgbClr val="FF99FF"/>
        </a:lt1>
        <a:dk2>
          <a:srgbClr val="000000"/>
        </a:dk2>
        <a:lt2>
          <a:srgbClr val="C0C0C0"/>
        </a:lt2>
        <a:accent1>
          <a:srgbClr val="CC3300"/>
        </a:accent1>
        <a:accent2>
          <a:srgbClr val="666699"/>
        </a:accent2>
        <a:accent3>
          <a:srgbClr val="FFCAFF"/>
        </a:accent3>
        <a:accent4>
          <a:srgbClr val="000000"/>
        </a:accent4>
        <a:accent5>
          <a:srgbClr val="E2ADAA"/>
        </a:accent5>
        <a:accent6>
          <a:srgbClr val="5C5C8A"/>
        </a:accent6>
        <a:hlink>
          <a:srgbClr val="999900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скад 12">
        <a:dk1>
          <a:srgbClr val="000000"/>
        </a:dk1>
        <a:lt1>
          <a:srgbClr val="CC9900"/>
        </a:lt1>
        <a:dk2>
          <a:srgbClr val="1C1C34"/>
        </a:dk2>
        <a:lt2>
          <a:srgbClr val="000066"/>
        </a:lt2>
        <a:accent1>
          <a:srgbClr val="DDDDDD"/>
        </a:accent1>
        <a:accent2>
          <a:srgbClr val="6699CC"/>
        </a:accent2>
        <a:accent3>
          <a:srgbClr val="E2CAAA"/>
        </a:accent3>
        <a:accent4>
          <a:srgbClr val="000000"/>
        </a:accent4>
        <a:accent5>
          <a:srgbClr val="EBEBEB"/>
        </a:accent5>
        <a:accent6>
          <a:srgbClr val="5C8AB9"/>
        </a:accent6>
        <a:hlink>
          <a:srgbClr val="005A58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скад 13">
        <a:dk1>
          <a:srgbClr val="2D2015"/>
        </a:dk1>
        <a:lt1>
          <a:srgbClr val="FFFFFF"/>
        </a:lt1>
        <a:dk2>
          <a:srgbClr val="0F6569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AAB8B9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Контрастный">
  <a:themeElements>
    <a:clrScheme name="Контрастный 8">
      <a:dk1>
        <a:srgbClr val="000000"/>
      </a:dk1>
      <a:lt1>
        <a:srgbClr val="FF99FF"/>
      </a:lt1>
      <a:dk2>
        <a:srgbClr val="000000"/>
      </a:dk2>
      <a:lt2>
        <a:srgbClr val="C0C0C0"/>
      </a:lt2>
      <a:accent1>
        <a:srgbClr val="CC3300"/>
      </a:accent1>
      <a:accent2>
        <a:srgbClr val="666699"/>
      </a:accent2>
      <a:accent3>
        <a:srgbClr val="FFCAFF"/>
      </a:accent3>
      <a:accent4>
        <a:srgbClr val="000000"/>
      </a:accent4>
      <a:accent5>
        <a:srgbClr val="E2ADAA"/>
      </a:accent5>
      <a:accent6>
        <a:srgbClr val="5C5C8A"/>
      </a:accent6>
      <a:hlink>
        <a:srgbClr val="999900"/>
      </a:hlink>
      <a:folHlink>
        <a:srgbClr val="4D4D4D"/>
      </a:folHlink>
    </a:clrScheme>
    <a:fontScheme name="Контрастный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Контрастный 1">
        <a:dk1>
          <a:srgbClr val="666633"/>
        </a:dk1>
        <a:lt1>
          <a:srgbClr val="FFFFFF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990000"/>
        </a:accent2>
        <a:accent3>
          <a:srgbClr val="AAAAAA"/>
        </a:accent3>
        <a:accent4>
          <a:srgbClr val="DADADA"/>
        </a:accent4>
        <a:accent5>
          <a:srgbClr val="B8B8CA"/>
        </a:accent5>
        <a:accent6>
          <a:srgbClr val="8A0000"/>
        </a:accent6>
        <a:hlink>
          <a:srgbClr val="9999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онтрастный 2">
        <a:dk1>
          <a:srgbClr val="4D4D4D"/>
        </a:dk1>
        <a:lt1>
          <a:srgbClr val="FFFFFF"/>
        </a:lt1>
        <a:dk2>
          <a:srgbClr val="4A1102"/>
        </a:dk2>
        <a:lt2>
          <a:srgbClr val="FFFFFF"/>
        </a:lt2>
        <a:accent1>
          <a:srgbClr val="CC3300"/>
        </a:accent1>
        <a:accent2>
          <a:srgbClr val="666699"/>
        </a:accent2>
        <a:accent3>
          <a:srgbClr val="B1AAAA"/>
        </a:accent3>
        <a:accent4>
          <a:srgbClr val="DADADA"/>
        </a:accent4>
        <a:accent5>
          <a:srgbClr val="E2ADAA"/>
        </a:accent5>
        <a:accent6>
          <a:srgbClr val="5C5C8A"/>
        </a:accent6>
        <a:hlink>
          <a:srgbClr val="FF99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онтрастный 3">
        <a:dk1>
          <a:srgbClr val="666699"/>
        </a:dk1>
        <a:lt1>
          <a:srgbClr val="FFFFFF"/>
        </a:lt1>
        <a:dk2>
          <a:srgbClr val="400040"/>
        </a:dk2>
        <a:lt2>
          <a:srgbClr val="FFFFFF"/>
        </a:lt2>
        <a:accent1>
          <a:srgbClr val="FFCC00"/>
        </a:accent1>
        <a:accent2>
          <a:srgbClr val="FF3300"/>
        </a:accent2>
        <a:accent3>
          <a:srgbClr val="AFAAAF"/>
        </a:accent3>
        <a:accent4>
          <a:srgbClr val="DADADA"/>
        </a:accent4>
        <a:accent5>
          <a:srgbClr val="FFE2AA"/>
        </a:accent5>
        <a:accent6>
          <a:srgbClr val="E72D00"/>
        </a:accent6>
        <a:hlink>
          <a:srgbClr val="CC99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онтрастный 4">
        <a:dk1>
          <a:srgbClr val="4D4D4D"/>
        </a:dk1>
        <a:lt1>
          <a:srgbClr val="FFFFFF"/>
        </a:lt1>
        <a:dk2>
          <a:srgbClr val="006699"/>
        </a:dk2>
        <a:lt2>
          <a:srgbClr val="CCECFF"/>
        </a:lt2>
        <a:accent1>
          <a:srgbClr val="339966"/>
        </a:accent1>
        <a:accent2>
          <a:srgbClr val="3366FF"/>
        </a:accent2>
        <a:accent3>
          <a:srgbClr val="AAB8CA"/>
        </a:accent3>
        <a:accent4>
          <a:srgbClr val="DADADA"/>
        </a:accent4>
        <a:accent5>
          <a:srgbClr val="ADCAB8"/>
        </a:accent5>
        <a:accent6>
          <a:srgbClr val="2D5CE7"/>
        </a:accent6>
        <a:hlink>
          <a:srgbClr val="33CC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онтрастный 5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FF6600"/>
        </a:accent1>
        <a:accent2>
          <a:srgbClr val="FF9933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онтрастный 6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CC3300"/>
        </a:accent1>
        <a:accent2>
          <a:srgbClr val="666699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5C5C8A"/>
        </a:accent6>
        <a:hlink>
          <a:srgbClr val="999900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онтрастный 7">
        <a:dk1>
          <a:srgbClr val="000000"/>
        </a:dk1>
        <a:lt1>
          <a:srgbClr val="FFFFFF"/>
        </a:lt1>
        <a:dk2>
          <a:srgbClr val="000066"/>
        </a:dk2>
        <a:lt2>
          <a:srgbClr val="333399"/>
        </a:lt2>
        <a:accent1>
          <a:srgbClr val="3399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8AE7"/>
        </a:accent6>
        <a:hlink>
          <a:srgbClr val="00CCFF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онтрастный 8">
        <a:dk1>
          <a:srgbClr val="000000"/>
        </a:dk1>
        <a:lt1>
          <a:srgbClr val="FF99FF"/>
        </a:lt1>
        <a:dk2>
          <a:srgbClr val="000000"/>
        </a:dk2>
        <a:lt2>
          <a:srgbClr val="C0C0C0"/>
        </a:lt2>
        <a:accent1>
          <a:srgbClr val="CC3300"/>
        </a:accent1>
        <a:accent2>
          <a:srgbClr val="666699"/>
        </a:accent2>
        <a:accent3>
          <a:srgbClr val="FFCAFF"/>
        </a:accent3>
        <a:accent4>
          <a:srgbClr val="000000"/>
        </a:accent4>
        <a:accent5>
          <a:srgbClr val="E2ADAA"/>
        </a:accent5>
        <a:accent6>
          <a:srgbClr val="5C5C8A"/>
        </a:accent6>
        <a:hlink>
          <a:srgbClr val="999900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онтрастный 9">
        <a:dk1>
          <a:srgbClr val="000000"/>
        </a:dk1>
        <a:lt1>
          <a:srgbClr val="CC9900"/>
        </a:lt1>
        <a:dk2>
          <a:srgbClr val="1C1C34"/>
        </a:dk2>
        <a:lt2>
          <a:srgbClr val="000066"/>
        </a:lt2>
        <a:accent1>
          <a:srgbClr val="DDDDDD"/>
        </a:accent1>
        <a:accent2>
          <a:srgbClr val="6699CC"/>
        </a:accent2>
        <a:accent3>
          <a:srgbClr val="E2CAAA"/>
        </a:accent3>
        <a:accent4>
          <a:srgbClr val="000000"/>
        </a:accent4>
        <a:accent5>
          <a:srgbClr val="EBEBEB"/>
        </a:accent5>
        <a:accent6>
          <a:srgbClr val="5C8AB9"/>
        </a:accent6>
        <a:hlink>
          <a:srgbClr val="005A58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онтрастный 10">
        <a:dk1>
          <a:srgbClr val="2D2015"/>
        </a:dk1>
        <a:lt1>
          <a:srgbClr val="FFFFFF"/>
        </a:lt1>
        <a:dk2>
          <a:srgbClr val="0F6569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AAB8B9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Профиль">
  <a:themeElements>
    <a:clrScheme name="Профиль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Профиль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Профиль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офиль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офиль 10">
        <a:dk1>
          <a:srgbClr val="000000"/>
        </a:dk1>
        <a:lt1>
          <a:srgbClr val="CC9900"/>
        </a:lt1>
        <a:dk2>
          <a:srgbClr val="1C1C34"/>
        </a:dk2>
        <a:lt2>
          <a:srgbClr val="000066"/>
        </a:lt2>
        <a:accent1>
          <a:srgbClr val="DDDDDD"/>
        </a:accent1>
        <a:accent2>
          <a:srgbClr val="6699CC"/>
        </a:accent2>
        <a:accent3>
          <a:srgbClr val="E2CAAA"/>
        </a:accent3>
        <a:accent4>
          <a:srgbClr val="000000"/>
        </a:accent4>
        <a:accent5>
          <a:srgbClr val="EBEBEB"/>
        </a:accent5>
        <a:accent6>
          <a:srgbClr val="5C8AB9"/>
        </a:accent6>
        <a:hlink>
          <a:srgbClr val="005A58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офиль 11">
        <a:dk1>
          <a:srgbClr val="2D2015"/>
        </a:dk1>
        <a:lt1>
          <a:srgbClr val="FFFFFF"/>
        </a:lt1>
        <a:dk2>
          <a:srgbClr val="0F6569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AAB8B9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Оформление по умолчанию">
  <a:themeElements>
    <a:clrScheme name="Оформление по умолчанию 13">
      <a:dk1>
        <a:srgbClr val="2D2015"/>
      </a:dk1>
      <a:lt1>
        <a:srgbClr val="FFFFFF"/>
      </a:lt1>
      <a:dk2>
        <a:srgbClr val="0F6569"/>
      </a:dk2>
      <a:lt2>
        <a:srgbClr val="DFC08D"/>
      </a:lt2>
      <a:accent1>
        <a:srgbClr val="8C7B70"/>
      </a:accent1>
      <a:accent2>
        <a:srgbClr val="8F5F2F"/>
      </a:accent2>
      <a:accent3>
        <a:srgbClr val="AAB8B9"/>
      </a:accent3>
      <a:accent4>
        <a:srgbClr val="DADADA"/>
      </a:accent4>
      <a:accent5>
        <a:srgbClr val="C5BFBB"/>
      </a:accent5>
      <a:accent6>
        <a:srgbClr val="81552A"/>
      </a:accent6>
      <a:hlink>
        <a:srgbClr val="CCB400"/>
      </a:hlink>
      <a:folHlink>
        <a:srgbClr val="8C9EA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2D2015"/>
        </a:dk1>
        <a:lt1>
          <a:srgbClr val="FFFFFF"/>
        </a:lt1>
        <a:dk2>
          <a:srgbClr val="0F6569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AAB8B9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Течение 8">
    <a:dk1>
      <a:srgbClr val="4B2500"/>
    </a:dk1>
    <a:lt1>
      <a:srgbClr val="F9F0D3"/>
    </a:lt1>
    <a:dk2>
      <a:srgbClr val="A69564"/>
    </a:dk2>
    <a:lt2>
      <a:srgbClr val="EFDEAF"/>
    </a:lt2>
    <a:accent1>
      <a:srgbClr val="FFFFE3"/>
    </a:accent1>
    <a:accent2>
      <a:srgbClr val="BFBFA7"/>
    </a:accent2>
    <a:accent3>
      <a:srgbClr val="FBF6E6"/>
    </a:accent3>
    <a:accent4>
      <a:srgbClr val="3F1E00"/>
    </a:accent4>
    <a:accent5>
      <a:srgbClr val="FFFFEF"/>
    </a:accent5>
    <a:accent6>
      <a:srgbClr val="ADAD97"/>
    </a:accent6>
    <a:hlink>
      <a:srgbClr val="7B6D47"/>
    </a:hlink>
    <a:folHlink>
      <a:srgbClr val="A99D2F"/>
    </a:folHlink>
  </a:clrScheme>
</a:themeOverride>
</file>

<file path=ppt/theme/themeOverride2.xml><?xml version="1.0" encoding="utf-8"?>
<a:themeOverride xmlns:a="http://schemas.openxmlformats.org/drawingml/2006/main">
  <a:clrScheme name="Течение 7">
    <a:dk1>
      <a:srgbClr val="7F6737"/>
    </a:dk1>
    <a:lt1>
      <a:srgbClr val="FFFFFF"/>
    </a:lt1>
    <a:dk2>
      <a:srgbClr val="BFA673"/>
    </a:dk2>
    <a:lt2>
      <a:srgbClr val="E6E3AA"/>
    </a:lt2>
    <a:accent1>
      <a:srgbClr val="FFCC00"/>
    </a:accent1>
    <a:accent2>
      <a:srgbClr val="808000"/>
    </a:accent2>
    <a:accent3>
      <a:srgbClr val="DCD0BC"/>
    </a:accent3>
    <a:accent4>
      <a:srgbClr val="DADADA"/>
    </a:accent4>
    <a:accent5>
      <a:srgbClr val="FFE2AA"/>
    </a:accent5>
    <a:accent6>
      <a:srgbClr val="737300"/>
    </a:accent6>
    <a:hlink>
      <a:srgbClr val="784700"/>
    </a:hlink>
    <a:folHlink>
      <a:srgbClr val="9A7200"/>
    </a:folHlink>
  </a:clrScheme>
</a:themeOverride>
</file>

<file path=ppt/theme/themeOverride3.xml><?xml version="1.0" encoding="utf-8"?>
<a:themeOverride xmlns:a="http://schemas.openxmlformats.org/drawingml/2006/main">
  <a:clrScheme name="Контрастный 3">
    <a:dk1>
      <a:srgbClr val="666699"/>
    </a:dk1>
    <a:lt1>
      <a:srgbClr val="FFFFFF"/>
    </a:lt1>
    <a:dk2>
      <a:srgbClr val="400040"/>
    </a:dk2>
    <a:lt2>
      <a:srgbClr val="FFFFFF"/>
    </a:lt2>
    <a:accent1>
      <a:srgbClr val="FFCC00"/>
    </a:accent1>
    <a:accent2>
      <a:srgbClr val="FF3300"/>
    </a:accent2>
    <a:accent3>
      <a:srgbClr val="AFAAAF"/>
    </a:accent3>
    <a:accent4>
      <a:srgbClr val="DADADA"/>
    </a:accent4>
    <a:accent5>
      <a:srgbClr val="FFE2AA"/>
    </a:accent5>
    <a:accent6>
      <a:srgbClr val="E72D00"/>
    </a:accent6>
    <a:hlink>
      <a:srgbClr val="CC9900"/>
    </a:hlink>
    <a:folHlink>
      <a:srgbClr val="CC3300"/>
    </a:folHlink>
  </a:clrScheme>
</a:themeOverride>
</file>

<file path=ppt/theme/themeOverride4.xml><?xml version="1.0" encoding="utf-8"?>
<a:themeOverride xmlns:a="http://schemas.openxmlformats.org/drawingml/2006/main">
  <a:clrScheme name="Контрастный 2">
    <a:dk1>
      <a:srgbClr val="4D4D4D"/>
    </a:dk1>
    <a:lt1>
      <a:srgbClr val="FFFFFF"/>
    </a:lt1>
    <a:dk2>
      <a:srgbClr val="4A1102"/>
    </a:dk2>
    <a:lt2>
      <a:srgbClr val="FFFFFF"/>
    </a:lt2>
    <a:accent1>
      <a:srgbClr val="CC3300"/>
    </a:accent1>
    <a:accent2>
      <a:srgbClr val="666699"/>
    </a:accent2>
    <a:accent3>
      <a:srgbClr val="B1AAAA"/>
    </a:accent3>
    <a:accent4>
      <a:srgbClr val="DADADA"/>
    </a:accent4>
    <a:accent5>
      <a:srgbClr val="E2ADAA"/>
    </a:accent5>
    <a:accent6>
      <a:srgbClr val="5C5C8A"/>
    </a:accent6>
    <a:hlink>
      <a:srgbClr val="FF9900"/>
    </a:hlink>
    <a:folHlink>
      <a:srgbClr val="FFFFFF"/>
    </a:folHlink>
  </a:clrScheme>
</a:themeOverride>
</file>

<file path=ppt/theme/themeOverride5.xml><?xml version="1.0" encoding="utf-8"?>
<a:themeOverride xmlns:a="http://schemas.openxmlformats.org/drawingml/2006/main">
  <a:clrScheme name="Профиль 9">
    <a:dk1>
      <a:srgbClr val="000000"/>
    </a:dk1>
    <a:lt1>
      <a:srgbClr val="FFFFFF"/>
    </a:lt1>
    <a:dk2>
      <a:srgbClr val="000000"/>
    </a:dk2>
    <a:lt2>
      <a:srgbClr val="DDDDDD"/>
    </a:lt2>
    <a:accent1>
      <a:srgbClr val="A3B2C1"/>
    </a:accent1>
    <a:accent2>
      <a:srgbClr val="CC0000"/>
    </a:accent2>
    <a:accent3>
      <a:srgbClr val="FFFFFF"/>
    </a:accent3>
    <a:accent4>
      <a:srgbClr val="000000"/>
    </a:accent4>
    <a:accent5>
      <a:srgbClr val="CED5DD"/>
    </a:accent5>
    <a:accent6>
      <a:srgbClr val="B90000"/>
    </a:accent6>
    <a:hlink>
      <a:srgbClr val="336699"/>
    </a:hlink>
    <a:folHlink>
      <a:srgbClr val="003366"/>
    </a:folHlink>
  </a:clrScheme>
</a:themeOverride>
</file>

<file path=ppt/theme/themeOverride6.xml><?xml version="1.0" encoding="utf-8"?>
<a:themeOverride xmlns:a="http://schemas.openxmlformats.org/drawingml/2006/main">
  <a:clrScheme name="Течение 7">
    <a:dk1>
      <a:srgbClr val="7F6737"/>
    </a:dk1>
    <a:lt1>
      <a:srgbClr val="FFFFFF"/>
    </a:lt1>
    <a:dk2>
      <a:srgbClr val="BFA673"/>
    </a:dk2>
    <a:lt2>
      <a:srgbClr val="E6E3AA"/>
    </a:lt2>
    <a:accent1>
      <a:srgbClr val="FFCC00"/>
    </a:accent1>
    <a:accent2>
      <a:srgbClr val="808000"/>
    </a:accent2>
    <a:accent3>
      <a:srgbClr val="DCD0BC"/>
    </a:accent3>
    <a:accent4>
      <a:srgbClr val="DADADA"/>
    </a:accent4>
    <a:accent5>
      <a:srgbClr val="FFE2AA"/>
    </a:accent5>
    <a:accent6>
      <a:srgbClr val="737300"/>
    </a:accent6>
    <a:hlink>
      <a:srgbClr val="784700"/>
    </a:hlink>
    <a:folHlink>
      <a:srgbClr val="9A7200"/>
    </a:folHlink>
  </a:clrScheme>
</a:themeOverride>
</file>

<file path=ppt/theme/themeOverride7.xml><?xml version="1.0" encoding="utf-8"?>
<a:themeOverride xmlns:a="http://schemas.openxmlformats.org/drawingml/2006/main">
  <a:clrScheme name="Орбита 2">
    <a:dk1>
      <a:srgbClr val="008000"/>
    </a:dk1>
    <a:lt1>
      <a:srgbClr val="FFFFFF"/>
    </a:lt1>
    <a:dk2>
      <a:srgbClr val="003300"/>
    </a:dk2>
    <a:lt2>
      <a:srgbClr val="C0C0C0"/>
    </a:lt2>
    <a:accent1>
      <a:srgbClr val="99CC00"/>
    </a:accent1>
    <a:accent2>
      <a:srgbClr val="527C3A"/>
    </a:accent2>
    <a:accent3>
      <a:srgbClr val="AAADAA"/>
    </a:accent3>
    <a:accent4>
      <a:srgbClr val="DADADA"/>
    </a:accent4>
    <a:accent5>
      <a:srgbClr val="CAE2AA"/>
    </a:accent5>
    <a:accent6>
      <a:srgbClr val="497034"/>
    </a:accent6>
    <a:hlink>
      <a:srgbClr val="33CC33"/>
    </a:hlink>
    <a:folHlink>
      <a:srgbClr val="C1FF8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default</Template>
  <TotalTime>272</TotalTime>
  <Words>184</Words>
  <Application>Microsoft Office PowerPoint</Application>
  <PresentationFormat>Экран (4:3)</PresentationFormat>
  <Paragraphs>111</Paragraphs>
  <Slides>13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7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6" baseType="lpstr">
      <vt:lpstr>Arial</vt:lpstr>
      <vt:lpstr>Wingdings</vt:lpstr>
      <vt:lpstr>Times New Roman</vt:lpstr>
      <vt:lpstr>Garamond</vt:lpstr>
      <vt:lpstr>Verdana</vt:lpstr>
      <vt:lpstr>default</vt:lpstr>
      <vt:lpstr>Орбита</vt:lpstr>
      <vt:lpstr>Течение</vt:lpstr>
      <vt:lpstr>Каскад</vt:lpstr>
      <vt:lpstr>Контрастный</vt:lpstr>
      <vt:lpstr>Профиль</vt:lpstr>
      <vt:lpstr>Оформление по умолчанию</vt:lpstr>
      <vt:lpstr>Диаграмма Microsoft Graph</vt:lpstr>
      <vt:lpstr>Слайд 1</vt:lpstr>
      <vt:lpstr>ПРОДОЛЖИТЕЛЬНОСТЬ ЖИЗНИ</vt:lpstr>
      <vt:lpstr>Слайд 3</vt:lpstr>
      <vt:lpstr>ОПАСНЫЕ ФИЗИЧЕСКИЕ ФАКТОРЫ</vt:lpstr>
      <vt:lpstr>Тяжелые металлы</vt:lpstr>
      <vt:lpstr>Яды, поступающие в организм</vt:lpstr>
      <vt:lpstr>Слайд 7</vt:lpstr>
      <vt:lpstr>Потребление пищи</vt:lpstr>
      <vt:lpstr>Слайд 9</vt:lpstr>
      <vt:lpstr> </vt:lpstr>
      <vt:lpstr> </vt:lpstr>
      <vt:lpstr>Рождаемость маловесных детей</vt:lpstr>
      <vt:lpstr>Слайд 13</vt:lpstr>
    </vt:vector>
  </TitlesOfParts>
  <Company>Семья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Лебедева</dc:title>
  <dc:creator>Наталья</dc:creator>
  <cp:lastModifiedBy>Admin</cp:lastModifiedBy>
  <cp:revision>8</cp:revision>
  <dcterms:created xsi:type="dcterms:W3CDTF">2006-11-24T21:42:32Z</dcterms:created>
  <dcterms:modified xsi:type="dcterms:W3CDTF">2012-03-28T09:34:19Z</dcterms:modified>
</cp:coreProperties>
</file>